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AD169-513B-426D-B594-22C4101F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5598E-3D7E-4697-9AE3-86766A79C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E7E77-C353-4EEA-B09A-E282105FA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6E888-965D-428A-8807-15E473A79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CEB58-33A9-4CC4-ABD9-D1FD30416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51FDC-7422-4FC1-BB55-A0CD2F12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8D9D9-6A7D-48E7-B82C-7F3C53A4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CBBA4-CEC8-4F83-98AC-2EF42E37E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03FFA-0911-4E0A-ACAD-6E6312EF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39AF1-19DD-42A8-A970-D13581AB7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08F37-AB0B-4FD2-9642-0CA0C4C5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040641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经颅多普勒健康宣教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经颅多普勒检查后的注意事项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经颅多普勒检查的误区与解答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经颅多普勒检查介绍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经颅多普勒检查是一种无创、无痛、无辐射的脑部血管检查方法，通过高频超声波检测脑部血管的血流速度、血流方向和血管壁弹性等指标，以评估脑部血管的健康状况。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经颅多普勒检查通常在头部皮肤表面进行，无需开刀或插入导管等侵入性操作，因此具有较高的安全性。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经颅多普勒检查是什么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经颅多普勒检查基于多普勒效应原理，即超声波遇到运动的物体时，会因为物体运动方向和速度的不同而产生不同的回声频率，通过分析回声频率可以推算出物体运动的速度和方向。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在经颅多普勒检查中，超声波探头发射超声波信号，当这些信号遇到脑部血管内的血流时，会产生多普勒效应，通过分析回声信号可以获取血流速度、血流方向和血管壁弹性等参数。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经颅多普勒检查的原理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332" b="73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经颅多普勒检查的应用范围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诊断脑血管疾病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经颅多普勒检查可以检测脑部血管狭窄、闭塞、动脉硬化等病变，对于脑梗塞、短暂性脑缺血发作等脑血管疾病的诊断具有重要意义。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评估脑部血管功能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经颅多普勒检查可以评估脑部血管的血流速度、血流方向和血管壁弹性等指标，以评估脑部血管的功能状况，预测脑血管疾病的风险。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监测治疗效果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对于已经确诊的脑血管疾病患者，经颅多普勒检查可以监测治疗效果，评估药物治疗、介入治疗等方法的疗效。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经颅多普勒检查的重要性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34" r="32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早期发现脑血管疾病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早期发现脑血管疾病可以及时采取治疗措施，避免病情恶化，降低并发症的发生率。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经颅多普勒检查可以检测到脑部血流速度、血流方向和血流状态等参数，有助于早期发现脑血管疾病。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评估脑血管疾病的严重程度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经颅多普勒检查可以评估脑血管疾病的严重程度，为制定治疗方案提供依据。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通过经颅多普勒检查可以了解脑部血管的狭窄程度、血流速度和血管弹性等参数，有助于判断疾病的预后。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经颅多普勒检查可以监测脑血管疾病的治疗效果，为调整治疗方案提供依据。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通过经颅多普勒检查可以了解治疗前后脑部血流速度、血流方向和血管弹性等参数的变化，有助于评估治疗效果和预后。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监测脑血管疾病的治疗效果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经颅多普勒检查前的准备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https://d.book118.com/277004064123006041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2024-09-14T12:36:33.278</cp:lastPrinted>
  <dcterms:created xsi:type="dcterms:W3CDTF">2024-09-14T04:36:33Z</dcterms:created>
  <dcterms:modified xsi:type="dcterms:W3CDTF">2024-09-14T04:36:35Z</dcterms:modified>
</cp:coreProperties>
</file>