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F06D8-29F4-4327-9D52-AB6455E40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98FAC-2EBE-4763-A977-E7D61114B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09FB3-6393-4538-B171-064338087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A7E56-BC36-406F-A4FF-8F471511F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21AF26-5CFA-42A2-B766-B02FAB398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18942D-777A-4041-91FA-EBA90B75B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8A102E-4018-4565-B66E-477C4FD2A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20B28F-8B2A-4078-8FAD-DF88EE200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22880F-41B4-4597-AD06-1F247670B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79228-DEBC-46B0-AB96-32E786C9B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3D3F7-577A-4917-BB06-03B6B7CAA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0515010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预防中暑健康知识讲座总结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中暑的危害与原因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预防中暑的方法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中暑急救措施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健康生活方式的建议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预防中暑健康知识讲座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主题名称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随着夏季气温升高，中暑成为威胁人们健康的重要因素之一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主题背景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提高公众对中暑的认识，掌握预防和应对中暑的方法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主题目的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277" b="1227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720" r="1472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490" r="144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讲座目标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增强公众对中暑的重视程度，提高预防意识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传授预防中暑的基本知识和方法，包括饮食、运动、防晒等方面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分享中暑的早期识别和紧急处理方法，以降低中暑对身体的危害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通过互动和问答环节，解答听众关于中暑的疑问和困惑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中暑的危害与原因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中暑严重时可能导致昏迷、休克、心脑血管疾病等，甚至威胁生命。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625" r="8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威胁生命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中暑会使人体多器官受损，如肝脏、肾脏、心脏等，导致身体机能下降。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多器官受损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667" r="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中暑后可能留下长期后遗症，如疲劳、失眠、头痛等，影响生活质量。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长期后遗症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中暑的危害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在高温、高湿的环境下，人体散热困难，容易导致中暑。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气温过高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长时间暴露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身体虚弱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833" r="12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长时间在户外活动，没有做好防晒措施，容易引发中暑。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老年人、儿童、孕妇、身体虚弱者以及身体不适者更容易中暑。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中暑的原因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头痛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恶心呕吐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疲劳无力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中暑的症状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3184" r="318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体温迅速升高至38℃以上，伴有皮肤潮红、发热。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中暑时会出现头痛、头晕的症状。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中暑时会出现恶心、呕吐的症状。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中暑时会出现全身乏力、肌肉酸痛的症状。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预防中暑的方法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水是生命之源，保持充足的水分摄入是预防中暑的关键。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体每天需要摄取足够的水分以维持正常的生理功能。在高温天气下，由于出汗增多，人体更容易失去水分，因此更需要多喝水以补充体液。建议每天饮用至少8杯水，同时避免含糖和咖啡因的饮料，以免引起脱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保持水分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尽量避免在日光下活动，特别是上午10点至下午4点的高温时段。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在高温天气下，尽量减少户外活动的时间，特别是在日光下。如果必须外出，应尽量选择清晨或傍晚时段，此时温度相对较低，阳光也较为柔和。同时，做好防晒措施，如戴帽子、涂抹防晒霜等。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144" r="161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避免高温时段外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穿着透气、轻便、宽松的衣物，有助于散热和预防中暑。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选择透气性好、吸汗快、易于洗涤的棉质或麻质衣物。避免穿着合成纤维制成的衣物，因为它们不易吸汗且透气性差。此外，尽量选择浅色系衣物，以反射阳光并降低身体温度。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穿着适当的衣物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https://d.book118.com/277005150103006043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2024-09-17T07:58:24.478</cp:lastPrinted>
  <dcterms:created xsi:type="dcterms:W3CDTF">2024-09-16T23:58:24Z</dcterms:created>
  <dcterms:modified xsi:type="dcterms:W3CDTF">2024-09-16T23:58:26Z</dcterms:modified>
</cp:coreProperties>
</file>