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CC05B-AA7F-47BF-BEC7-DCBFC0D3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FF7C7-81A9-46CA-8A3B-AE0233EAD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E134F-A604-485E-B529-64894AFE7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3965F-DDCB-4A9E-A440-654657554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27316-C150-449E-BCA2-E1F536106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10E99D-A6AD-4C0B-8BA3-603B3A6E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4DCB5-D838-4FED-B9BA-69338963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D5355-AAF3-4C07-B1CF-B0072F3F2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5E140-9251-4886-B8C4-97E7669A7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C24AC-951B-4BFF-A3BC-77A481D9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FFFEE-9EAE-4283-8206-40E3546F0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111541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四年级报告书家长评语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对孩子学习态度的评价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对孩子学习成绩的评价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对孩子综合能力的评价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对孩子特长的评价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对孩子生活习惯的评价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对孩子性格的评价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对孩子学习态度的评价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孩子的学习态度非常端正，能够认真对待学习任务，不敷衍、不马虎。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孩子在学习过程中始终保持专注，认真听讲、做笔记，积极参与课堂讨论，对待学习任务认真负责。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学习态度是否端正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孩子在学习方面表现出了很高的积极主动性，能够自主安排学习时间和计划。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孩子能够主动完成学习任务，提前预习和复习课程内容，遇到问题时能够主动寻求解决方案，展现出了良好的自主学习能力。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是否积极主动地学习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孩子对待作业非常认真，能够按时完成作业，并且作业质量较高。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孩子能够认真对待每一次作业，无论是课堂作业还是家庭作业，都能够按时完成并保证质量。在完成作业的过程中，孩子还能够积极思考、发现问题并解决问题。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对待作业的态度是否认真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对孩子学习成绩的评价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总结词：稳定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总结词：不稳定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详细描述：孩子在四年级的考试中成绩波动较大，有时成绩优异，有时成绩较差，这可能与孩子的学习态度、学习方法或情绪状态有关，需要家长关注并引导孩子调整。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详细描述：孩子在四年级的考试中表现稳定，没有出现较大的成绩波动，说明孩子的学习状态良好，能够掌握所学知识。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考试成绩是否稳定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总结词：无偏科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详细描述：孩子在各科成绩表现均衡，没有出现明显的偏科现象，说明孩子对各科知识掌握程度相当，学习态度和方法正确。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总结词：有偏科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详细描述：孩子在某些科目上表现优秀，但在某些科目上成绩较差，出现了偏科现象。这可能与孩子的兴趣爱好、学习方法或老师的教学方式有关，需要家长关注并引导孩子调整。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是否有偏科现象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总结词：进步明显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详细描述：孩子在四年级的学习中取得了明显的进步，成绩逐步提高，说明孩子学习努力，学习方法有效，家长可以给予鼓励和肯定。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进步或退步情况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总结词：退步明显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详细描述：孩子在四年级的学习中出现了明显的退步，成绩下滑，这可能与孩子的心理状态、学习态度或学习方法有关，需要家长关注并引导孩子调整，同时也要与学校老师沟通，了解孩子在学校的情况。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进步或退步情况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对孩子综合能力的评价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总结词：表现优异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详细描述：在社交方面，孩子展现出了出色的能力。他/她能够与同学们愉快相处，建立良好的人际关系，并在团队活动中发挥积极作用。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总结词：有待提高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详细描述：在组织能力方面，孩子还有一定的提升空间。他/她需要学会更好地规划和管理时间，以便更有效地完成任务。家长可以鼓励孩子尝试制定一些简单的日常计划，以提高其组织能力。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https://d.book118.com/277011154145006054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2024-09-29T05:10:10.408</cp:lastPrinted>
  <dcterms:created xsi:type="dcterms:W3CDTF">2024-09-28T21:10:10Z</dcterms:created>
  <dcterms:modified xsi:type="dcterms:W3CDTF">2024-09-28T21:10:12Z</dcterms:modified>
</cp:coreProperties>
</file>