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D0740D-CF28-4A6E-82FD-56E43E843A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3B1B95-906E-4DD4-A193-4197C06AB8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B08B2A-1360-47F3-9855-3C0321AF5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46EB18-9BF6-4889-B8E6-BAF0B265EA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007CC2-0117-4AA5-B452-5A52C42A9A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49D832-FB0D-457D-A8A3-E8F2B00A7D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413825-E157-4281-B86D-E4DA3C7F6C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458B1C-2F96-4A39-90CC-516E5BD0C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43AD20-924E-46BB-B9DA-B036A1CAB7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C5AFCE-31A4-4160-91A7-13134C2610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308EE-67E3-4F83-ACC1-3289A21CA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0130010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项目质量控制与评估</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项目质量控制概述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项目质量评估概述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项目质量控制实践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项目质量评估实践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项目质量控制与评估的挑战和对策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降低项目风险</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通过及时发现和纠正项目过程中的质量问题，减少因质量不达标而导致的项目失败或延期等风险。</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提升组织声誉</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优质的项目成果有助于提升组织在行业内的声誉和竞争力，为未来的项目合作打下良好基础。</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确保项目质量符合预期标准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通过质量控制和评估，确保项目交付物满足既定的质量要求和标准，提高客户满意度。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9417" b="94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介绍在项目过程中采取的质量控制措施，如质量检查、测试、评审等。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项目质量控制措施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汇报项目质量评估的结果，包括质量指标达成情况、存在的问题以及改进措施等。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项目质量评估结果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分析质量控制与评估对项目进度、成本、风险等方面的影响，以及如何通过改进质量控制与评估流程来提高项目整体绩效。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质量控制与评估对项目的影响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项目质量控制概述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质量控制定义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质量控制是项目管理过程中的一系列活动，旨在确保项目交付物符合预期的质量要求，通过监视和测量项目实际成果，与质量标准进行比较，并采取必要的纠正措施。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质量控制对于确保项目成功至关重要。它可以提高客户满意度，减少返工和浪费，增强项目团队的信誉，并为未来的项目提供宝贵经验和教训。</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始终关注客户的需求和期望，确保项目成果符合客户要求。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以客户为中心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通过提前规划和预防措施，减少质量问题的发生。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预防为主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质量控制的原则和方法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鼓励项目团队成员积极参与质量控制活动，共同对质量负责。</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不断寻求改进机会，提高项目过程和成果的质量。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质量控制的原则和方法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持续改进</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全员参与</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对项目成果进行定期或不定期的检查，以确保其符合质量标准。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质量检查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对项目过程和文档进行审查，以评估其合规性和有效性。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质量审计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质量控制的原则和方法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统计分析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运用统计工具对项目数据进行分析，识别潜在问题和改进机会。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反馈机制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建立有效的反馈机制，及时收集和处理项目干系人的意见和建议。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224" r="172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质量控制的原则和方法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联系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质量控制和质量保证都是项目管理中确保质量的重要手段。它们相互补充，共同构建项目的质量管理体系。质量保证关注于预防质量问题的发生，而质量控制则关注于监测和纠正实际质量问题。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区别</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保证主要关注于过程和方法的改进，以确保项目按照既定的质量标准和流程进行。而质量控制则更侧重于对项目成果的检验和评估，以确保其符合预期的质量要求。在实际操作中，质量保证通常先于质量控制进行，为质量控制提供基础和指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质量控制与质量保证的关系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项目质量评估概述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质量评估的定义与目的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项目质量评估是对项目产品或服务的质量特性进行评价和判断的过程，以确定其是否满足既定的质量标准和客户要求。</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确保项目交付物符合预期的质量要求，提高客户满意度，降低项目风险，并为持续改进提供反馈。</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目的</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包括定性评估和定量评估。定性评估主要依赖专家经验和主观判断，如评审、检查等；定量评估则运用统计技术和数据分析，如质量控制图、过程能力分析等。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工具</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常用的质量评估工具有检查表、流程图、因果图、直方图、散点图等，用于收集、整理和分析质量数据，以便对项目质量进行客观评价。</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质量评估的方法和工具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跟踪改进措施</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制定评估计划</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包括评估方法、工具选择、资源安排和时间表等。</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分析评估结果</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对收集到的质量数据进行整理、分析和解释，识别存在的问题和改进机会。</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编制评估报告</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将评估结果以书面形式呈现，包括质量状况描述、问题列表、改进建议等。</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确定需要评估的项目产品或服务，以及相应的质量标准和客户要求。</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明确评估目标和范围</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实施评估</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按照评估计划，运用选定的方法和工具对项目产品或服务进行质量评估。</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对评估报告中提出的改进建议进行跟踪和验证，确保改进措施得到有效实施并带来预期的质量提升。</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质量评估的流程和步骤</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项目质量控制实践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https://d.book118.com/277013001042006040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2024-09-12T14:08:06.772</cp:lastPrinted>
  <dcterms:created xsi:type="dcterms:W3CDTF">2024-09-12T06:08:06Z</dcterms:created>
  <dcterms:modified xsi:type="dcterms:W3CDTF">2024-09-12T06:08:08Z</dcterms:modified>
</cp:coreProperties>
</file>