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0C6BC-06A3-4A7B-9F4E-EBD32583E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885E3-8E23-425A-B240-2767768A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877AF-5269-4D52-9A73-06E299E0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78586-136E-4908-B90D-B3602EBA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5D8D8-79E5-4D0F-A58E-617D2DDC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38EE4-18F0-4D1C-9EAA-3E683E94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F5117-9A70-45D4-A6EF-F4BCB9E3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6AF79-B1FF-4C54-AC9D-232CE7CF4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50F8B-8171-4A4E-9E22-CE618978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2DEB6-36FB-4DF7-B35B-0A702D84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A1013-CD55-4F65-92CF-A1C52813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13151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军人心理健康案例分析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军人心理健康案例介绍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军人心理健康问题的解决策略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军人心理健康的重要性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保持战斗力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心理健康的军人能够更好地应对压力和挑战，提高战斗力和应对突发情况的能力。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心理健康有助于军人建立积极的人生观和价值观，提高自我认知和自我调节能力。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维护家庭和社会和谐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军人的心理健康直接关系到家庭和社会稳定，健康的心理状态有助于建立和谐的人际关系。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625" b="1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提高军人心理健康意识和关注度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案例分析有助于提高社会对军人心理健康的关注度，促使更多资源投入军人心理健康的维护和促进工作。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深入了解军人心理健康问题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通过案例分析，可以深入了解军人在心理方面面临的问题、挑战及成因。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为解决军人心理健康问题提供参考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通过对具体案例的剖析，可以提出针对性的解决方案和建议，为改善军人心理健康状况提供参考。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军人心理健康案例介绍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战争对军人的心理创伤是长期且复杂的，可能导致严重的心理问题。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战后心理创伤通常表现为焦虑、抑郁、失眠等症状，甚至可能出现幻觉、妄想等精神障碍。这些症状可能持续数年，甚至影响军人的家庭和社会生活。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案例一：战后心理创伤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长期孤独和焦虑是军人常见的心理问题，可能影响其工作和生活。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由于长时间离家、与亲人分离以及高强度的训练和任务，许多军人会感到孤独和焦虑。这种情绪状态可能导致工作效率下降、人际关系紧张，甚至出现身体健康问题。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案例二：长期孤独与焦虑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家庭关系对军人的心理健康有重要影响，处理不当可能引发矛盾和冲突。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军人在家庭中承担着重要的角色，但由于工作原因，往往无法充分履行家庭责任，导致家庭关系紧张。此外，军人的职业特点也可能引发配偶和家人的担忧和不安，进一步加剧家庭矛盾。这些问题如果得不到及时解决，可能对军人的心理健康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案例三：家庭关系与心理健康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战后心理创伤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战争对军人的心理影响是复杂而深远的。在战场上经历的生死瞬间、目睹的战友伤亡以及面对的极端压力和恐惧，都可能造成军人战后心理创伤。这种创伤可能导致长期的心理问题，如焦虑、抑郁、失眠、噩梦等，影响军人的生活和职业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案例一分析：战后心理创伤的原因与影响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https://d.book118.com/277013151136006045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2024-09-20T15:07:22.406</cp:lastPrinted>
  <dcterms:created xsi:type="dcterms:W3CDTF">2024-09-20T07:07:22Z</dcterms:created>
  <dcterms:modified xsi:type="dcterms:W3CDTF">2024-09-20T07:07:24Z</dcterms:modified>
</cp:coreProperties>
</file>