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3AD4E7-9684-4D8A-BB80-B874223C0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1691FC-C8BE-4916-B283-4798B9E66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2BB088-E06A-48CA-B71D-BD8267138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6B8559-34EF-486A-B2A9-1CAE68FF8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F8CE39-0D77-4866-88D9-E9C2FBE39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C89919-5B0D-47F4-9E15-9021ED2FA4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DE9C7B-FE0E-4B4F-BC54-37B414B1C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C3D5CE-E42E-43AC-A1C6-A95D3C20A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837F6-87F9-457C-A51D-E253E7ADF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E65116-F73C-45AB-BD02-6703BE96B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D6850D-9234-4E94-B381-129D2585D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01501606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愈伤组织的培养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愈伤组织简介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愈伤组织培养的基本原理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愈伤组织培养的过程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愈伤组织培养的应用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愈伤组织培养的挑战与前景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愈伤组织简介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686" b="1468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愈伤组织的定义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愈伤组织（callus）是指在植物受伤部位产生的一团无序生长的薄壁细胞，具有分生和分裂的能力，通常用于植物组织培养中的细胞脱分化阶段。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愈伤组织的形成是植物组织培养中的关键步骤，它是由离体的植物组织或细胞在特定的培养条件下，经过脱分化和再分化过程形成的。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愈伤组织的形成过程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植物组织或细胞在离体培养条件下，失去了原有的结构和功能，逐渐脱分化形成一种多能性的细胞群。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在培养过程中，这些细胞通过分裂和生长，形成一种无序的薄壁组织团块，即愈伤组织。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愈伤组织的形成需要适宜的培养条件，包括温度、湿度、光照、营养物质等，这些条件对愈伤组织的生长和分化具有重要影响。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愈伤组织的分类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23806" y="2695965"/>
            <a:ext cx="2928915" cy="189181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根据愈伤组织的来源和性质，可以分为胚性愈伤组织、非胚性愈伤组织等类型。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1406" y="2684609"/>
            <a:ext cx="2924175" cy="1914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胚性愈伤组织来源于胚胎或幼嫩组织，具有较高的分化能力；非胚性愈伤组织则来源于成熟组织或器官，分化能力相对较低。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170936" y="2684609"/>
            <a:ext cx="2924175" cy="1914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不同类型的愈伤组织在植物组织培养中具有不同的应用价值，例如胚性愈伤组织常用于植株再生和遗传转化等方面。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2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愈伤组织培养的基本原理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植物细胞的全能性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植物细胞全能性是指植物细胞具有发育成完整个体的潜能，每个细胞都包含植物生长发育所需的全套遗传信息。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通过愈伤组织培养，植物细胞在适宜的条件下可以脱分化形成愈伤组织，进而再分化形成完整的植株。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培养基是愈伤组织培养的关键因素之一，它为细胞提供必要的营养、激素和其他生长因子。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培养基通常包括碳源、氮源、无机盐、维生素和激素等，以支持细胞的生长和发育。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418" b="1041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激素如生长素和细胞分裂素对愈伤组织的诱导和分化具有重要作用，它们可以调节细胞的生长和分裂。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38" b="783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培养基的成分和作用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外植体法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将植物组织或器官作为外植体接种在培养基上，通过脱分化形成愈伤组织。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直接产生法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某些植物的器官或组织在适宜的培养条件下可以直接产生愈伤组织，无需经过外植体阶段。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悬浮培养法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将单个细胞或小的细胞团悬浮在培养基中进行培养，通过细胞的分裂和增殖形成愈伤组织。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愈伤组织诱导的方法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愈伤组织培养的过程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培养基灭菌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确保培养基在使用前已经彻底灭菌，以消除污染风险。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器具消毒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所有用于培养操作的器具，如移液管、培养皿等，都应进行严格的消毒处理。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操作环境控制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保持无菌操作环境，如使用超净工作台，定期对操作环境进行消毒。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无菌操作技术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https://d.book118.com/277015016060006041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2024-09-14T03:36:37.070</cp:lastPrinted>
  <dcterms:created xsi:type="dcterms:W3CDTF">2024-09-13T19:36:37Z</dcterms:created>
  <dcterms:modified xsi:type="dcterms:W3CDTF">2024-09-13T19:36:39Z</dcterms:modified>
</cp:coreProperties>
</file>