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83F00-18D1-450E-9786-4F7779764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4F3C5-CAFD-4E5A-9DDC-7720106F3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AA881-E06A-4DEF-91FC-B9E6DEFF9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4DEE6-069A-4129-89E9-349AEAF2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03C0B2-FC68-48AF-AB1C-7966E7B56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E5142-BEA7-4F14-A645-1B9FC2AF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E7A8A-51EA-430F-8F98-A5F786849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EB197-8709-4726-8747-3DF5074F7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12E0B-C644-4AC7-9766-74CD07F7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8FDFF-8FCA-4162-B9A8-0A3F860A9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0C630-0CCD-4DB4-9689-A564552A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201250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《研究氨基酸生产》ppt课件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氨基酸生产概述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氨基酸的生产原料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氨基酸的生产工艺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氨基酸生产中的问题与解决方案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氨基酸生产的新技术与展望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6" r="315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99" r="32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存在20种不同的氨基酸，每种具有独特的化学结构。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作为蛋白质的基本组成单位，氨基酸在生物体中发挥着多种功能，如细胞代谢、免疫等。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3776" r="137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3776" r="137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氨基酸的生产方法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化学合成法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通过化学反应将简单的有机化合物转化为氨基酸。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生物发酵法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利用微生物发酵将糖类等简单碳源转化为氨基酸。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酶法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利用酶促反应将底物转化为所需氨基酸。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全球氨基酸市场规模不断扩大，需求持续增长。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随着生物技术的进步，氨基酸的生产效率将进一步提高，市场前景广阔。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3" r="249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氨基酸生产的市场现状与前景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氨基酸的生产原料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通过将天然蛋白质（如大豆、小麦等）水解，可以得到氨基酸混合物。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蛋白质水解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微生物发酵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542" b="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利用微生物发酵法，将糖类物质发酵产生氨基酸，如谷氨酸发酵生产味精。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从动物或植物组织中提取所需的氨基酸，如蛋氨酸、赖氨酸等。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天然原料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86" b="127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通过化学反应合成氨基酸，如D-氨基酸、L-氨基酸等。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利用酶催化反应合成氨基酸，具有高选择性、高效率的特点。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合成原料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酶法合成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根据市场需求和生产规模选择合适的原料，综合考虑成本、供应稳定性等因素。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通过工艺优化和技术创新降低生产成本，提高经济效益。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505" b="1150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加强原料采购和库存管理，降低原料损耗和浪费。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73" b="148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原料选择与成本控制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氨基酸的生产工艺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利用微生物发酵产生氨基酸，通过控制发酵条件和菌种选育提高产量和纯度。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微生物发酵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利用酶转化反应将原料转化为氨基酸，具有选择性高、条件温和等优点。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酶转化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通过分离纯化技术将氨基酸从发酵液中提取出来，得到高纯度的氨基酸产品。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分离纯化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发酵法生产氨基酸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通过一系列化学反应将原料转化为氨基酸，需要选择合适的反应条件和催化剂。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77" r="1657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合成路线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同样需要分离纯化技术将氨基酸从反应液中提取出来，得到高纯度的氨基酸产品。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分离纯化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化学合成法具有产量高、成本低等优点，但同时也存在环境污染和能源消耗等问题。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优点与局限性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化学合成法生产氨基酸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https://d.book118.com/277020125040006035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2024-09-09T14:22:43.798</cp:lastPrinted>
  <dcterms:created xsi:type="dcterms:W3CDTF">2024-09-09T06:22:43Z</dcterms:created>
  <dcterms:modified xsi:type="dcterms:W3CDTF">2024-09-09T06:22:45Z</dcterms:modified>
</cp:coreProperties>
</file>