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F133CB-7C30-45AB-B31D-C098739E6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E6092-E897-4A58-BB6E-EF79C71F7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52D4CD-93A2-45D5-933F-1F46EB25E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4124D7-63CF-4534-876C-89236F766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8E29CE-2827-4359-A652-034FEC9D62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0E049E-693C-4AC8-A928-73ED30DDE7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31401D-84E5-494C-A823-5A7586DD18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1910A5-C00F-4A3A-9F3E-A5237C096B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1F58F8-DF4E-46DB-BA43-AEEB325D36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6F5B3-AD59-476E-B4A2-8ADA23BE6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5E9719-1F94-4691-AF6A-76D1A86E15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20161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心理健康对人生的重要性</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心理健康定义与内涵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心理健康影响因素及机制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心理健康问题识别与应对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心理健康促进方法与途径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心理健康在人生各阶段作用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总结：关注并提升自身心理健康水平</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心理健康定义与内涵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22" r="217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368" r="253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心理健康概念解析</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心理健康不仅指没有心理疾病，更强调个体内部的和谐与外部环境的适应，是一种积极的、向上的心理状态。</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心理健康是指个体在心理、情感和行为方面的良好状态，它涉及到个体的认知、情感、意志和行为等多个方面。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心理健康标准与评估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心理健康的标准包括智力正常、情绪稳定、意志健全、行为协调、人际关系适应等多个方面。</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心理健康的评估可以通过心理测验、临床观察和自我报告等方式进行，需要综合考虑多个方面的信息。</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心理健康是幸福感的重要组成部分，它直接影响到个体的生活质量和幸福感水平。</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心理健康与幸福感之间存在相互促进的关系，心理健康可以促进幸福感的提升，同时幸福感也可以促进心理健康的维护。</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心理健康与幸福感关系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心理健康影响因素及机制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856" r="278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663" r="286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某些心理疾病如抑郁症、焦虑症等具有家族聚集性，基因遗传是其中的一个重要因素。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基因遗传</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个体的生理特征，如神经递质的不平衡、荷尔蒙水平异常等，都可能导致心理问题的出现。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生理基础</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遗传因素对心理健康影响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家庭氛围、父母教养方式以及家庭经济状况等都会对个体的心理健康产生深远影响。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学校环境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00" r="1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学校的教育理念、师生关系以及同伴关系等都会对学生的心理健康产生重要影响。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社会的文化背景、价值观念以及社会支持等都会对个体的心理健康产生影响。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环境因素对心理健康影响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良好的人际关系可以提供情感支持和归属感，对心理健康有积极影响；而不良的人际关系则可能导致孤独、焦虑等心理问题。</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人际关系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生活中的应激事件，如失业、亲人去世等，都可能导致个体出现心理问题，如创伤后应激障碍等。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应激事件</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625" b="10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个体对自我的评价和认知会影响其心理健康。过高的自我评价可能导致自负和偏执，而过低的自我评价则可能导致自卑和抑郁。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自我认知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心理社会因素对心理健康影响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心理健康问题识别与应对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08" r="12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9625" r="9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焦虑症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抑郁症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强迫症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创伤后应激障碍</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常见心理问题类型及表现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表现为过度担忧、紧张、害怕，常常没有明确的担忧对象，伴有身体症状如心悸、出汗等。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反复出现不必要的想法或行为，导致显著的不适或困扰，常试图抵制但不成功。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持续的情绪低落、失去兴趣、活力减退，可能伴有睡眠障碍、食欲改变、注意力难以集中等症状。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经历创伤事件后出现的持续恐惧、回忆、噩梦等，对日常生活造成严重影响。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观察情绪变化</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注意行为改变</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倾听内心感受</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评估社会功能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心理问题识别方法与技巧</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4395" r="1439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671" r="1667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注意自身或他人的情绪是否持续低落、易怒、暴躁等。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观察是否有异常的行为，如过度清洁、避免社交、自残等。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关注自身或他人的内心感受，是否感到绝望、无助、焦虑等。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观察日常生活、工作、学习是否受到影响，如无法集中注意力、记忆力减退等。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https://d.book118.com/277020161034006040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2024-09-12T12:01:24.638</cp:lastPrinted>
  <dcterms:created xsi:type="dcterms:W3CDTF">2024-09-12T04:01:24Z</dcterms:created>
  <dcterms:modified xsi:type="dcterms:W3CDTF">2024-09-12T04:01:26Z</dcterms:modified>
</cp:coreProperties>
</file>