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F50534-BD78-4049-A1AB-02D7A76641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07988A-BC96-49B3-971D-D9CD3DD895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6A3815-2DDF-4B4B-98D5-E118057E5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E24424-1B3F-4501-969A-80B1F0B3BB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E92238-B5CB-47CA-B5F1-32A6BC1903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470A0D-30CE-484D-A221-904DD32A31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0C2478-8689-422D-AADD-A89B3636CE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0ACE9D-42CD-4B70-BD63-DC4AE1C0DC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203067-8D21-4394-80B3-DE15704B2C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9FF521-2BDB-482D-B1C3-A60382D583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EDCBC5-7E16-4172-93B1-4B808A394C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02112112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English version of business negotiation style and</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Introduction</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Japanese Business Negotiation Style</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Korean Business Negotiation Style</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English version of business negotiation skills</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Cross cultural Business Negotiation Strategies</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Analysis of Practical Business Negotiation Cases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Introduction</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Purpose and background</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Purpose: To provide English speaking businesspeople in Japan and South Korea with an understanding of the nuances and intricacies of business negotiation styles, as well as the necessary preparations to take during such negotiations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Background: Business negotiations are a critical aspect of doing business globally, and understanding the cultural and linguistic differences can often mean the difference between a successful and an unsuccessful deal Give the close economic ties between Japan and South Korea, there is a growing need for English speaking businesspeople in these countries to have a solid grasp of this topic</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Definition and Importance of Business Negotiation</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Definition: Business negotiation is a process that involves two or more parties trying to reach an agreement on terms and conditions that are beneficial to all parties involved It requires skill, strategy, and an understanding of the other party's needs and interests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Importance: Business negotiation is important because it helps establish trust and communication between parties, leading to more successful business outcomes It also helps parties protect their interests and ensure that any agreement reached is fair and sustainable Negotiation skills are essential for success in today's global business environment, where dealing with diverse cultural backgrounds is commonplace</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Japanese Business Negotiation Style</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Japanese culture is collectible, emphasizing group harmony and interdependence This affects the way they approach business negotiations, placing greater emphasis on maintaining relationships and building trust with counterparts</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Japanese business culture is characterized by a long term perspective, with an emphasis on maintaining sustainable business relationships Decision making often involves the long term impact on the relationship, rather than just short term gains</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Japanese business culture is hierarchical, with great respect for seniority and authority figures This means that decisions are often made by those higher up in the hierarchy, and junior employees are expected to follow their directors</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Highly collectible culture</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Long term orientation</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Hierarchy and seniority</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Japanese cultural background</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Emphasis on trust: Trust is a critical aspect of Japanese business negotiations Building trust through consistent, reliable, and honest communication is essential to closing a deal with Japanese counterparts</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Title communication: Japanese business negotiators often use indirect communication, avoiding direct conflict or conflict It's essential to interpret messages carefully and to probe for clarification when needed</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Formality and protocol: Protocol is highly valued in Japanese business culture, and negotiations often involve a lot of formalities It's essential to follow the correct protocol, including greetings, introductions, and farewells, to demonstrate respect and professionalism</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Characteristics of Japanese Business Negotiation</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Functionality and preparedness</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Be functional and well prepared when negotiating with Japanese counterparts Arrive early, have all necessary documents ready, and be ready to present your case in a clear and professional manual</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Modesty and family</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Modesty and family are highly valued in Japanese culture Avoid budgeting or bragging about your achievements or products, and instead focus on the value you can bring to the partnership or transaction</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Gifts and fans</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Giving gifts or fans can be an important part of closing a deal in Japanese business culture However, it's essential to be mindful of cultural norms and avoid giving anything that could be considered inappropriate or offer</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Notes on negotiation with Japanese people</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Korean Business Negotiation Style</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Korean cultural background</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Koreans are very concerned about their reporting and the reporting of their organizations, and business negotiations often involve maintaining face and horn</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Face and horn</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Rooted in Confucianism, Koreans place great emphasis on hierarchy, respect for elders, and social harmony</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Confucianism</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Koreans tend to have a strong sense of group identity and are loyal to their families, friends, and colleagues</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Group orientation</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Subtle communication</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Koreans tend to use indirect or subtitle communication, avoiding direct conflict or conflict</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Long term orientation</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Koreans value long term relationships and often require personal trust before agreeing to business transactions</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High expectations</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Koreans have high expectations of products and services, placing a strong emphasis on quality and attention to detail</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Characteristics of South Korean Business Negotiation</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Notes on negotiation with Koreans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Respect hierarchy: When dealing with Koreans, show respect for their hierarchy and avoid familiarity or disruptive behavior</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Build trust: Take the time to establish trust and develop personal relationships before discussing business matters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Be patient: Koreans tend to be cautious and through in their decision making, so be prepared to negotiate in a slow and methodological manual</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Understand cultural differences: Be aware of potential cultural differences and try to understand the other party's perspective to avoid misunderstandings or conflicts</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https://d.book118.com/277021121120006050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2024-09-23T05:19:26.380</cp:lastPrinted>
  <dcterms:created xsi:type="dcterms:W3CDTF">2024-09-22T21:19:26Z</dcterms:created>
  <dcterms:modified xsi:type="dcterms:W3CDTF">2024-09-22T21:19:28Z</dcterms:modified>
</cp:coreProperties>
</file>