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7F5930-DF79-477A-B342-E18ED324C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6408A5-AF93-46EC-B16D-488BD7060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45859B-15E8-4B9C-B7A3-355776D2B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DC8BDC-AD12-43A4-A111-06E044562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942B4D-339C-4023-B3C3-089618152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438D0B-F246-45FB-8566-EF11560E2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B531E6-3395-43BE-A910-0734AF9DB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EE7E8C-D055-4F2C-AE07-58D383BC9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A85B43-D87D-4770-8A6D-906689E57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FC9EC1-A0D9-4D7F-A5B4-EB596738B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892AAE-815B-4C7C-B61C-793591CFD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02116201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百货公司员工激励和激励技巧的培训方案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员工激励理论基础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激励技巧与方法探讨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针对不同类型员工激励策略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团队建设与协作能力提升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绩效考核与激励机制完善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总结回顾与行动计划制定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百货行业现状及挑战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竞争激烈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百货行业面临来自线上零售和线下其他零售商的激烈竞争，需要不断提升员工服务质量和销售技巧以保持竞争优势。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客户需求多样化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消费者需求日益多样化，要求百货公司员工具备更高的服务水平和更灵活的应对能力。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员工流动率高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百货公司员工流动率较高，需要不断激励员工，提高员工满意度和忠诚度。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通过有效的激励措施，可以激发员工的工作热情和积极性，提高工作效率和质量。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提升员工积极性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实现公司目标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良好的激励机制有助于增强团队凝聚力，促进员工之间的合作与沟通。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员工激励与公司目标密切相关，通过激励员工可以更好地实现公司的长期发展目标。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员工激励重要性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78" r="197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掌握激励理论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提高激励技巧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制定个性化激励方案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促进公司业绩提升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培训目标与预期成果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通过培训，使员工掌握基本的激励理论和方法，了解如何根据员工需求制定合理的激励措施。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根据员工个人特点和需求，制定个性化的激励方案，提高员工满意度和忠诚度。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通过实践和案例分析，提高员工在实际工作中的激励技巧，包括沟通技巧、领导力、团队建设等。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通过有效的员工激励，提高员工的工作积极性和效率，从而促进公司业绩的提升。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员工激励理论基础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自我实现需求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提供具有挑战性的工作和发展机会，激发员工的创造力和潜能。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尊重需求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认可员工的贡献和成就，给予尊重和荣誉。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社交需求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建立良好的团队氛围，促进员工之间的交流和合作。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生理需求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提供合理的薪酬和福利待遇，满足员工的基本生活需求。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安全需求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营造安全的工作环境，提供职业保障和稳定的工作机会。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马斯洛需求层次理论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改善工作环境、提供工作保障、调整薪资等，消除员工的不满情绪。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保健因素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赋予工作意义、提供晋升机会、安排有挑战性的任务等，激发员工的工作热情。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赫茨伯格双因素理论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期望理论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设定明确的工作目标和期望，使员工能够预见自己的努力和成果之间的关系，从而激发工作动力。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公平理论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确保公司的薪酬和奖励制度公平合理，使员工感到自己的付出得到了应有的回报。同时，营造公平竞争的氛围，让每个人都有机会展示自己的才能并获得认可。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期望理论与公平理论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激励技巧与方法探讨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目标难度适中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设定具有挑战性的目标，激发员工的积极性和创造力，同时避免目标过高导致员工失去信心。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达成目标的奖励机制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建立与业绩挂钩的奖励制度，如奖金、晋升机会、旅游奖励等，激励员工努力达成目标。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设定明确、可衡量的目标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确保每个员工都清楚自己的工作目标，并能将个人目标与团队和公司的整体目标相结合。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目标设定与达成奖励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定期对员工的工作绩效进行评估，给予客观、公正的反馈，帮助员工了解自己的工作表现。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定期绩效评估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发现员工的优点和进步，及时给予表扬和鼓励，增强员工的自信心和归属感。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及时表扬与鼓励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鼓励员工提出改进工作的建议和想法，让员工感受到自己的意见受到重视。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鼓励员工提出建议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及时反馈与认可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125" r="131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让员工参与公司的决策过程，如制定政策、规划项目等，提高员工的参与感和责任感。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参与决策过程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赋予员工一定的权力和责任，相信员工能够自主完成工作任务，激发员工的创造力和主动性。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授权与信任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为员工提供培训和发展机会，帮助员工提升技能和能力，增强员工的职业发展空间。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提供培训和发展机会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员工参与决策及自主权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针对不同类型员工激励策略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https://d.book118.com/277021162010006042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2024-09-15T03:41:13.413</cp:lastPrinted>
  <dcterms:created xsi:type="dcterms:W3CDTF">2024-09-14T19:41:13Z</dcterms:created>
  <dcterms:modified xsi:type="dcterms:W3CDTF">2024-09-14T19:41:15Z</dcterms:modified>
</cp:coreProperties>
</file>