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2640-97DD-412F-82D5-A62576954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3464E-6766-463E-A2CC-B47A6579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EDA44-4CD0-4228-B1EC-CAE309B00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32070-5DFE-4CC9-93D3-BC1603887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E03AD-5067-4C68-93B2-B4C780AD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C1847E-B772-4375-AE31-726C08C56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4EAD4-632B-42AD-B793-9D55C7E27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BAF60-57C1-4448-B436-6240DFAD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C8B928-3C63-4180-88B5-CA9C0EA7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3406B-3E64-4001-B201-1FF82AE40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86B23-941C-456A-B7DD-E465B92B9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22021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食品健康与安全的食品安全培训与教育系统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食品安全培训与教育的现状和问题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食品安全培训与教育系统的构建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食品安全培训与教育系统的实施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食品安全培训与教育系统的改进和发展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食品安全问题可能导致食源性疾病的传播，影响公众健康。通过食品安全培训与教育，提高食品生产和经营者的安全意识，减少食品安全事故的发生，保障公众的健康权益。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良好的饮食习惯和食品质量对人们的健康水平有着重要影响。通过食品安全培训与教育，使公众了解食品营养知识，培养健康的饮食习惯，提高整体健康水平。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56" r="3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食品安全是消费者选择食品的重要因素之一。通过加强食品安全培训与教育，提高食品生产和经营者的安全意识，提升食品的质量和安全水平，增加消费者对食品的信任度，从而促进食品行业的经济发展。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食品安全问题可能引发社会不稳定因素。通过食品安全培训与教育，提高食品生产和经营者的法律意识和道德水平，减少食品安全事故的发生，维护社会稳定。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经济发展和社会稳定的影响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375" b="3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食品安全法律法规是保障公众健康和规范食品行业的重要措施。通过食品安全培训与教育，使食品生产和经营者了解并遵守相关法律法规，提高守法意识，减少违法违规行为的发生。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加强食品安全培训与教育，可以提高监管部门的工作效率。监管部门可以更加有针对性地开展监督检查和执法工作，提高监管效果，减少监管盲区。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提高监管效率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法律法规的遵守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食品安全培训与教育的现状和问题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目前，食品安全培训与教育领域的专业师资力量相对薄弱，难以满足大规模培训的需求。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现有的教材和课程资源有限，缺乏系统性和科学性，难以保证培训质量。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培训和教育资源的不足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教材和课程资源不足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缺乏专业的师资力量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当前的食品安全培训和教育内容过于理论化，与实践操作脱节，难以满足实际需求。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内容过于理论化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不同地区、不同行业对食品安全的要求和标准存在差异，现有的培训和教育内容缺乏针对性。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缺乏针对性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培训和教育内容的不足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培训和教育方式的不足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目前的食品安全培训和教育方式过于单一，缺乏互动性和趣味性，难以激发学习者的兴趣和积极性。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缺乏在线教育资源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随着互联网技术的发展，在线教育已成为趋势，但现有的食品安全培训和教育资源中，在线课程和资源相对较少。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食品安全培训与教育系统的构建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https://d.book118.com/277022021105006033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2024-09-07T00:20:29.703</cp:lastPrinted>
  <dcterms:created xsi:type="dcterms:W3CDTF">2024-09-06T16:20:29Z</dcterms:created>
  <dcterms:modified xsi:type="dcterms:W3CDTF">2024-09-06T16:20:31Z</dcterms:modified>
</cp:coreProperties>
</file>