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6C754-9F34-4047-AF9D-808C41EB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E16C0-48BE-4E86-9C72-C1FBF83B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0E3C6-0398-4FFD-8A4E-BB2BDCFB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BC2F1-B012-442C-A3F5-867957C9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840BB3-01DA-4514-BF73-2BC56428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42686-5753-4617-97F5-7CE6DE732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25C07-EC9F-4D63-9C40-3E787780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C1F49-6493-4951-8DB9-88CA3C6F6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77E47-7E32-4CF2-98A9-2F51B644D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AC812-B51C-4E57-BA21-CD2FD95F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CBAC-7F0F-459E-BE06-1205F9C3B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22156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2023年检测单位年度工作总结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重点任务完成情况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改进措施与展望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通过检测手段，确保生产出的产品质量符合相关标准和规定，保障消费者权益。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确保产品质量安全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提高检测技术水平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优化检测流程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加强检测技术研发和引进，提高检测精度和效率，为产品质量把关提供有力支持。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简化检测流程，提高检测效率，降低企业成本，为企业提供更好的服务体验。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对各类产品进行常规检测，确保产品质量符合标准。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针对特定问题或需求进行专项检测，为企业提供定制化解决方案。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开展检测技术研发和引进，提高检测精度和效率。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完成日常检测任务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全年累计完成各类产品日常检测任务XX批次，确保产品质量安全。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专项检测成果显著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成功解决XX家企业存在的质量问题，得到客户高度认可。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技术研发成果丰硕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成功研发出XX项新技术，有效提高了检测精度和效率。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重点任务完成情况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提高检测效率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任务名称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通过引进先进的检测设备和优化工作流程，检测效率提高了20%。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在设备引进过程中，遇到了技术兼容性问题，通过与供应商的深入沟通和合作，最终成功解决了问题。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任务一顺利完成，检测效率得到显著提升。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任务一：完成情况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提升检测质量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任务名称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通过加强人员培训和规范操作流程，整体检测质量提升了15%。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在人员培训过程中，部分员工对新的操作方法存在抵触心理，通过开展多次沟通和解释，最终得到了员工的理解和支持。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任务二顺利完成，检测质量得到明显改善。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任务二：完成情况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任务三顺利完成，市场份额得到进一步扩大。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任务名称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通过市场调研和策略调整，成功开拓了5个新的客户，市场份额增长了8%。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在开拓新客户过程中，遇到了竞争对手的激烈竞争，通过优化服务质量和提升品牌形象，最终成功赢得客户信任。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任务三：完成情况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24" r="179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我们成功地实施了一系列有效的项目管理策略，确保了所有项目的按时完成，且质量达标。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高效的项目管理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在2023年，我们成功地研发并应用了多项新技术，显著提高了检测的准确性和效率。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我们加强了与客户的沟通，提供了更加个性化、专业化的服务，赢得了客户的高度赞誉。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客户服务的优化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通过一系列的团队建设活动和专业技能培训，团队的凝聚力和专业能力得到了显著提升。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https://d.book118.com/277022156050006051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2024-09-24T07:38:49.490</cp:lastPrinted>
  <dcterms:created xsi:type="dcterms:W3CDTF">2024-09-23T23:38:49Z</dcterms:created>
  <dcterms:modified xsi:type="dcterms:W3CDTF">2024-09-23T23:38:51Z</dcterms:modified>
</cp:coreProperties>
</file>