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3D034-8F29-4AA0-BA86-F74163124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6E754-1BFE-4295-9B09-531642DBA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54B75-6D49-44A8-8C43-B86B94B01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337E8-BF3D-4A22-AB31-AD4647F45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7D2E30-E5AE-48C5-B289-43453E19A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E984E5-A862-4301-BC66-E9E2A0857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9CC2A5-C9B4-47D2-B508-6BA7D4B8D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1C948-E66E-4D40-B7FE-B13F4BB8A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E47F5-24EF-47EF-A254-8B091639E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7D443-9105-48CC-8A77-9EC221208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0C583-AE09-4000-AFAA-5319BF381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250131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南宁蒲庙老街现状分析报告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蒲庙老街的现状分析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蒲庙老街面临的问题和挑战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蒲庙老街的未来发展建议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本报告旨在全面分析南宁蒲庙老街的现状，包括其历史背景、文化价值、建筑风貌、商业发展等方面，以期为保护和开发这一历史街区提供参考和建议。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蒲庙老街作为南宁市的历史文化街区，具有深厚的历史文化底蕴和独特的建筑风格。然而，随着城市化的进程，蒲庙老街面临着保护与发展的矛盾，一些传统建筑和风貌受到了不同程度的破坏。因此，对蒲庙老街的现状进行深入分析，对于保护和传承这一历史文化遗产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蒲庙老街位于南宁市邕宁区蒲庙镇，距离市中心约10公里，是南宁市的重要历史文化街区之一。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历史沿革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蒲庙老街始建于明代，已有数百年的历史。历史上，蒲庙老街是当地重要的商贸集散地，商贾云集，繁华一时。如今，尽管经历了数百年的沧桑，蒲庙老街依然保留着大量的明清建筑和传统风貌，是南宁市的历史文化名片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蒲庙老街的地理位置和历史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蒲庙老街的现状分析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蒲庙老街的建筑风格以传统岭南民居为主，多为砖木结构，青砖黛瓦，具有浓厚的地方特色。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建筑风格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保护与修缮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蒲庙老街保存了大量的历史遗迹，如古井、古树、古建筑等，见证了蒲庙地区的历史发展和变迁。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为了保护这些历史遗迹，政府和相关部门已经采取了一系列措施，如修缮古建筑、保护古树等。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建筑风貌和历史遗迹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商业和经济发展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商业氛围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蒲庙老街的商业氛围浓厚，主要以传统手工艺品、特色小吃、地方特产等为主，吸引了大量游客和消费者。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随着旅游业的发展，蒲庙老街的商业和经济发展迅速，为当地居民提供了就业机会和收入来源。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竞争与挑战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然而，随着商业竞争的加剧，蒲庙老街也面临着商业同质化、品牌特色不明显等问题。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蒲庙老街的人文气息浓厚，当地居民热情好客，传统文化和习俗得到了较好的传承和发展。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人文气息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老街上经常举办各种社区活动，如庙会、节庆活动等，增强了社区凝聚力和活力。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蒲庙老街的居民生活节奏较慢，环境优美宜居，但也有一些基础设施和公共服务设施需要改善。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居民生活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人文环境和社区生活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蒲庙老街面临的问题和挑战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https://d.book118.com/277025013165006041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2024-09-14T22:46:02.534</cp:lastPrinted>
  <dcterms:created xsi:type="dcterms:W3CDTF">2024-09-14T14:46:02Z</dcterms:created>
  <dcterms:modified xsi:type="dcterms:W3CDTF">2024-09-14T14:46:04Z</dcterms:modified>
</cp:coreProperties>
</file>