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3FF6-49F6-4509-ACB4-C76AF162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E58B-AA27-4CA3-98B5-EE48428B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BE1DA-06B3-48EC-8040-017901B5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9F73B-EDFF-455A-AE0A-D46F3BCB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0629C-68E2-45AD-B2E3-C9CC2C52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0ACAC-3D9F-4BB0-9D9D-89EEF3EC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6039F-6EDC-4E29-99C3-7D84ABDD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D4243-7865-44F1-9701-0D8C2570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69351-1771-4C19-82FA-10FB15D63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405D8-65A7-475E-844E-F1B715DF7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D6391-7D88-4D1C-ABDE-80637072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0056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如何制定家庭火灾应急计划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防火安全知识教育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家庭火灾的主要原因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电线短路、电气设备过热等。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灶具、热水器等设备故障或操作不当。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乱丢烟蒂或未熄灭的烟头。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好奇心强，易引发火灾。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电气事故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燃气泄漏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儿童玩火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火灾的危害和后果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火灾可造成人员烧伤、窒息、中毒等。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房屋、家具、家电等财产烧毁或损毁。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火灾产生的烟雾和废气对环境造成污染。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火灾事故可能引起社会恐慌和不良影响。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评估家庭成员的行动能力和疏散速度。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家庭成员年龄和健康状况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评估房屋结构、逃生通道、消防设施等。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家庭居住环境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检查灭火器、烟雾报警器等设备是否完好有效。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家庭消防安全设施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了解家庭成员对消防安全知识的了解程度。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家庭成员消防安全意识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紧急逃生窗口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在每个房间确定一个最近的逃生窗口，并确保每个家庭成员都知道如何快速打开窗户。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绘制家庭平面图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在平面图上标出所有门窗、楼梯等出口的位置，确保每个家庭成员都知道。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确定逃生路线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选择最快、最安全的逃生路线，并确保每个家庭成员都知道。考虑在紧急情况下如何快速到达最近的安全出口。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确定紧急逃生路线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90" r="80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一旦发现火灾，立即拨打火警电话119，并告知火灾地点和火势情况。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如果可能，尝试关闭火源或断开电源，以减少火势蔓延。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关闭火源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立即疏散家庭成员，按照紧急逃生路线快速撤离，并确保关闭所有门窗。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在安全的地方集合家庭成员，确保每个人都安全撤离。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集合地点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制定火灾应对步骤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指定一名家庭成员负责报警：确保在发现火灾时及时报警。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指定一名家庭成员负责引导其他成员疏散：负责带领其他家庭成员按照紧急逃生路线撤离。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891" r="789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343" b="1534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家庭成员各自负责保护自己：在火灾发生时，每个家庭成员都应该尽力保护自己，按照应急计划行动，并尽快撤离到安全地方。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726" b="1472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家庭成员的角色和责任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https://d.book118.com/277030056024006046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2024-09-21T03:43:24.911</cp:lastPrinted>
  <dcterms:created xsi:type="dcterms:W3CDTF">2024-09-20T19:43:24Z</dcterms:created>
  <dcterms:modified xsi:type="dcterms:W3CDTF">2024-09-20T19:43:27Z</dcterms:modified>
</cp:coreProperties>
</file>