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C6F02-E228-48FF-A46B-6497BCD5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31EE8-DB7E-49DC-84D0-FF8C8C40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286EE-AB21-4BB2-8EFD-9632EB7C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196FE-713F-4B3C-991A-76BA68EAE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A2B49-7D66-4F99-B943-168637EC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97E46-F13C-4721-AFFA-5B67284E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B715A-BFE7-403C-8FF9-3E6DEDC5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2DA30-9DEB-4BA0-92D5-13CBFF5BF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31147-6A7D-4C2D-B3E0-FD9131E25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4A7E3-2745-4594-AD35-BC7B53E5B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B0CD5-A998-4E37-87EB-1D0F2F03F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011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灌胶机行业市场市场机会与发展趋势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灌胶机是一种自动化设备，用于将胶水或密封剂注入产品或部件的缝隙或特定部位，以达到填充、密封、粘接等目的。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广泛应用于电子、汽车、家电、航空航天等领域的生产制造过程中，是现代制造业不可或缺的辅助设备之一。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灌胶机定义与用途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灌胶机用途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随着制造业的快速发展和技术进步，灌胶机市场规模不断扩大。全球灌胶机市场规模预计在未来几年内将以较快的速度增长。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灌胶机市场的增长动力主要来自于制造业的转型升级、产品更新换代、技术进步以及新兴应用领域的拓展等方面。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目前，全球灌胶机市场上存在众多品牌和厂商，竞争激烈。市场上的主要品牌包括xxx、xxx等，这些品牌在技术、品质、服务等方面具有较高的竞争力。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灌胶机市场竞争将更加激烈，厂商之间的竞争将更加注重技术研发、产品创新、品质保障和个性化定制等方面。同时，随着行业标准的逐步完善和环保要求的提高，具备环保和节能技术的厂商将更具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随着5G技术的普及，通信设备灌胶需求将大幅增长，为灌胶机行业带来新的市场机会。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75" b="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新能源汽车行业的快速发展，对电池、电机等部件的灌胶需求增加，为灌胶机提供了广阔的应用空间。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智能家居产品的多样化，使得家电部件的灌胶需求不断增长，为灌胶机行业提供了新的市场机会。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通过引入先进的自动化技术，提高灌胶机的生产效率和精度，降低生产成本。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利用新型材料，提高灌胶机零部件的耐磨、耐腐蚀等性能，延长设备使用寿命。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结合人工智能、大数据等技术，实现灌胶机的远程监控、故障诊断等功能，提高设备运行稳定性。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政府出台相关产业政策，鼓励灌胶机行业的技术创新和市场拓展，为行业发展提供有力支持。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随着环保意识的提高，对灌胶机的环保性能提出更高要求，推动行业向绿色、环保方向发展。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政策与法规支持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随着科技的进步，灌胶机行业正朝着智能化和自动化的方向发展，以提高生产效率和产品质量。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技术应用在灌胶机上，可以实现自动化识别、定位、计量等功能，减少人工干预，提高生产效率。同时，智能化技术还可以通过数据分析和优化算法，实现生产过程的自适应调整，进一步提高产品质量和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智能化与自动化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个性化与定制化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随着消费者需求的多样化，灌胶机行业正朝着个性化与定制化的方向发展，以满足不同客户的需求。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与定制化服务可以满足不同客户的特殊需求，提供更加贴合客户需求的产品。通过定制化的灌胶机，企业可以根据客户的具体要求，对设备进行个性化配置，提高产品的附加值和竞争力。同时，定制化服务还可以缩短产品研发周期，加快市场响应速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随着环保意识的提高，灌胶机行业正朝着绿色环保和可持续发展的方向发展，以降低对环境的影响。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和可持续发展已经成为全球的共识，灌胶机行业也不例外。企业需要采取环保材料和工艺，减少生产过程中的废弃物排放，降低能源消耗。同时，企业还需要关注产品的可回收性和再利用性，以实现资源的循环利用和可持续发展。通过绿色环保和可持续发展，企业可以提高自身的社会责任感和品牌形象，同时也可以获得更多的政策支持和市场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总结词：技术瓶颈是灌胶机行业面临的重要挑战之一，需要不断突破技术难题，提高产品性能和竞争力。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详细描述：随着科技的不断发展，灌胶机行业的技术要求也越来越高，需要不断进行技术研发和创新，突破技术瓶颈，提高产品性能和稳定性，满足客户不断升级的需求。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总结词：加强与科研机构和高校的合作，引进先进技术，提高自主创新能力。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详细描述：企业应加强与科研机构和高校的合作，充分利用其技术优势和资源，引进先进技术，提高自主创新能力。同时，企业也可以通过产学研合作，共同开展技术研究和开发，推动行业技术的进步和发展。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技术瓶颈与突破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https://d.book118.com/277030113011006050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2024-09-22T09:53:25.128</cp:lastPrinted>
  <dcterms:created xsi:type="dcterms:W3CDTF">2024-09-22T01:53:25Z</dcterms:created>
  <dcterms:modified xsi:type="dcterms:W3CDTF">2024-09-22T01:53:27Z</dcterms:modified>
</cp:coreProperties>
</file>