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C1BD4EB-1FE1-460E-BE9D-66BEAADC18D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476D8-7A5F-4A5E-96A0-3A95A955D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5EDBD-40B3-4CFF-A662-5C48588E1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D4E1F-A215-4B60-9981-565558D1F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597B0-0852-438C-803D-E8ACE3B13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42262C-A070-4120-B1E9-2FCCA1644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228FE2-D1F7-4E73-979E-402E91600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E285F-EB22-4638-B790-0B894708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A3208-57EA-457F-A096-925F3069F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68FC0-311C-4C7A-90FA-A0FEA34DF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D3414-589A-4F8B-BCCE-227AF80C4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2E4C2-6E80-441F-A61C-9D4738081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F2EE4B2-6103-4D16-947C-70572DA13E0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1DF3B3C-CE8A-4DDD-AFDA-FDB2C2EFCFA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3014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教学反馈与改进机制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教学反馈与改进机制简介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教学反馈方式及工具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教学改进的策略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教学反馈与改进机制的实施效果评估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教学反馈与改进机制的案例分析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教学反馈与改进机制简介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为什么需要教学反馈与改进机制？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教学反馈与改进机制能够提高教学质量，因为通过反馈，教师可以了解学生的需求，从而更好地调整教学内容和方法。此外，它也符合教育改革方向，推动教育的创新和发展。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教学反馈与改进机制的定义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教师与学生之间的沟通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双向反馈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调整教学方法和内容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促进教学效果的提升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教学反馈与改进机制的重要性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反馈与改进机制对于教育工作者和学生都至关重要。它可以帮助提高学生学习积极性，激发他们的学习动力；同时也能够提升教师的教学水平，让教学更加精准有效；最终可以增加教学效果，使教育目标得以实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教学反馈与改进机制的实施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听取学生的意见和建议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收集反馈意见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根据分析结果制定改进计划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对反馈数据进行深入分析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分析数据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教学反馈与改进机制的益处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激发教师创新能力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促进教学创新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针对不同学生的需求进行个性化教学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满足个性需求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促使教学不断完善和进步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推动教学进步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教学反馈方式及工具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口头反馈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促进学生思考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课堂问答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个别面谈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学生讨论小组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书面反馈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书面反馈是通过问卷调查、作业批改和学习日志等形式，及时有效地了解学生的学习状况，为教学改进提供参考。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网络反馈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便捷收集意见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在线调查问卷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及时沟通回复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电子邮件反馈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强化教学互动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在线教学平台提供的反馈功能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教学过程中的反馈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及时纠正错误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引导学习方向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课后及时总结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总结教学收获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反思教学不足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教学反馈的实时性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即时反馈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立即了解学生反应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调整教学节奏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教学反馈与改进机制是教学过程中至关重要的环节，采用多种方式获取反馈信息，有助于及时了解学生的学习情况，为教学质量的提升提供有效支持。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教学改进的策略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根据反馈结果调整教学计划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在教学过程中，及时获取学生反馈信息非常重要。根据学生的反馈结果，教师可以修改教学内容，调整教学方法，以及改进教学资源，从而提高教学效果。这种反馈机制可以使教学过程更加灵活和有效。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结合学生反馈制定个性化教学方案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根据学生水平差异制定教学计划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定制学生学习目标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鼓励教师参与教学研讨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分享教学经验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交流教学心得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培养教师的反馈意识和改进能力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倾听学生建议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教师专业发展与培训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提供教师教学培训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鼓励创新实践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创新教学方式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推动课堂创新教学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教师自主改进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鼓励教师开展教学改进项目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教师探索新途径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支持教师尝试新教学方法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反馈与改进机制对于教学质量的提升至关重要。只有不断听取学生的反馈意见，并且根据反馈结果调整教学计划，才能更好地满足学生需求，提高教学效果。同时，通过教师专业发展与培训，鼓励创新实践，也能促进教育质量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https://d.book118.com/277030143012006055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教学反馈与改进机制</vt:lpstr>
      <vt:lpstr>目录</vt:lpstr>
      <vt:lpstr>第1章 教学反馈与改进机制简介</vt:lpstr>
      <vt:lpstr> </vt:lpstr>
      <vt:lpstr>教学反馈与改进机制的定义</vt:lpstr>
      <vt:lpstr>教学反馈与改进机制的重要性</vt:lpstr>
      <vt:lpstr>教学反馈与改进机制的实施</vt:lpstr>
      <vt:lpstr>教学反馈与改进机制的益处</vt:lpstr>
      <vt:lpstr>第2章 教学反馈方式及工具</vt:lpstr>
      <vt:lpstr>口头反馈</vt:lpstr>
      <vt:lpstr> </vt:lpstr>
      <vt:lpstr>网络反馈</vt:lpstr>
      <vt:lpstr>教学反馈的实时性</vt:lpstr>
      <vt:lpstr>总结</vt:lpstr>
      <vt:lpstr>第3章 教学改进的策略</vt:lpstr>
      <vt:lpstr> </vt:lpstr>
      <vt:lpstr>结合学生反馈制定个性化教学方案</vt:lpstr>
      <vt:lpstr>教师专业发展与培训</vt:lpstr>
      <vt:lpstr>鼓励创新实践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2024-09-29T14:58:52.315</cp:lastPrinted>
  <dcterms:created xsi:type="dcterms:W3CDTF">2024-09-29T06:58:52Z</dcterms:created>
  <dcterms:modified xsi:type="dcterms:W3CDTF">2024-09-29T06:58:54Z</dcterms:modified>
</cp:coreProperties>
</file>