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40CE1B-330F-4EAB-AD5F-EC4A359E9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C3F29-06A4-4B78-967D-0B8AF2B8A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09946-9710-44A2-AE66-89EDF4C60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FD7F08-3C1D-40D8-9C06-74D2A845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31339-BAFD-49EE-A8C6-D6C2DA31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9A7F09-4F47-407D-A949-C32FE6292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3074F5-0D91-42E8-8566-35A0BA0B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9C11F2-85C2-4412-98A2-2530EF4C9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FC4DA3-68D3-423E-973A-A505F9E13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62D03-18D3-4826-A8EC-8419C6EB6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FB988-873A-409C-85CA-427714452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Relationship Id="rId6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0310341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2型糖尿病科普讲座课件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2型糖尿病概述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生活方式干预与预防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药物治疗选择与注意事项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并发症风险评估与应对策略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自我管理与教育支持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2型糖尿病概述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605" r="306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2型糖尿病是一种慢性代谢性疾病，以高血糖为主要特征，由于胰岛素分泌不足或胰岛素抵抗导致。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2型糖尿病的发病与遗传、环境、生活习惯等多种因素有关，其中胰岛素抵抗和胰岛素分泌缺陷是核心环节。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全球范围内2型糖尿病发病率逐年上升，与人口老龄化、生活方式改变等有关。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人群分布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375" r="10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不同国家和地区发病率存在差异，与饮食习惯、生活方式、遗传因素等有关。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2型糖尿病多发生于中老年人，但近年来青少年发病率也有上升趋势。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2型糖尿病典型症状包括多饮、多尿、多食和体重下降等“三多一少”症状，但部分患者症状不典型。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根据临床表现和胰岛功能，2型糖尿病可分为肥胖型和非肥胖型，其中肥胖型患者多伴有胰岛素抵抗。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临床表现及分型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世界卫生组织（WHO）制定的2型糖尿病诊断标准包括空腹血糖、随机血糖和糖化血红蛋白等指标。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2型糖尿病需与1型糖尿病、其他特殊类型糖尿病以及非糖尿病性高血糖进行鉴别诊断，如库欣综合征、甲状腺功能亢进等。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51" r="249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生活方式干预与预防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控制总能量摄入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均衡膳食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限制高糖高脂食物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定时定量进餐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饮食调整原则与建议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895" r="1789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538" r="1253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根据个人情况，合理控制每日总能量摄入，避免能量过剩导致血糖升高。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保证碳水化合物、脂肪、蛋白质等营养素的均衡摄入，多吃蔬菜、水果和全谷类食物。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减少糖果、甜饮料、油炸食品等高糖高脂食物的摄入，以降低血糖和血脂水平。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建立规律的饮食习惯，尽量做到定时定量进餐，避免暴饮暴食。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542" r="1154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有氧运动为主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个性化运动方案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循序渐进增加运动量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运动前后监测血糖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运动处方制定及实施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如快走、慢跑、游泳、骑自行车等，可增强心肺功能，促进葡萄糖的利用。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从低强度运动开始，逐渐适应后增加运动量，避免运动过度导致血糖波动。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根据患者的年龄、病情、身体状况等，制定个性化的运动方案。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运动前后应监测血糖水平，以便及时调整运动方案。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吸烟会增加糖尿病并发症的风险，如烟草中的尼古丁会收缩血管，加重糖尿病患者的血管病变。因此，糖尿病患者应尽早戒烟。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过量饮酒会干扰糖代谢，导致血糖波动，还可能引发低血糖。建议糖尿病患者限制饮酒量，最好避免饮酒。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戒烟限酒重要性宣传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长期心理压力过大可能导致血糖升高，加重糖尿病病情。因此，糖尿病患者应学会管理心理压力。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心理压力对血糖的影响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寻求心理支持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与家人、朋友或专业人士交流，分享自己的感受和困惑，获得心理支持和帮助。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学习一些放松技巧，如深呼吸、冥想、瑜伽等，有助于缓解心理压力，保持情绪稳定。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保持积极乐观的心态，面对疾病和治疗过程中的挑战，相信自己能够战胜疾病。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心理压力管理与支持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药物治疗选择与注意事项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刺激胰岛B细胞释放胰岛素，增加体内胰岛素水平。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磺脲类药物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减少肝脏葡萄糖的输出，改善外周组织对胰岛素的敏感性。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双胍类药物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抑制碳水化合物在小肠上部的吸收，降低餐后血糖。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α-葡萄糖苷酶抑制剂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增加靶组织对胰岛素作用的敏感性，改善胰岛素抵抗。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噻唑烷二酮类药物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口服降糖药物分类及作用机制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1型糖尿病、2型糖尿病口服降糖药无效或合并急慢性并发症等。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根据血糖监测结果、饮食和运动情况，调整胰岛素剂量和注射时间。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方案调整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胰岛素治疗适应症和方案调整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48" r="1694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271" r="72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药物不良反应监测与处理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表现为心悸、出汗、饥饿感等，应立即进食或静脉推注葡萄糖。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如恶心、呕吐、腹泻等，可调整药物剂量或改用其他药物。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如皮疹、瘙痒等，应立即停药并抗过敏治疗。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长期用药应定期检查肝肾功能，及时调整治疗方案。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低血糖反应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胃肠道反应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过敏反应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肝肾功能损害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https://d.book118.com/277031034150006044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2024-09-19T08:50:48.202</cp:lastPrinted>
  <dcterms:created xsi:type="dcterms:W3CDTF">2024-09-19T00:50:48Z</dcterms:created>
  <dcterms:modified xsi:type="dcterms:W3CDTF">2024-09-19T00:50:50Z</dcterms:modified>
</cp:coreProperties>
</file>