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230A2-1A75-4051-AB57-5359451F5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A8842-335B-4892-9EB8-F16B81778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3BE93-E612-406C-92AB-FE7992A5E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81906-C516-48E7-8B4F-BA141004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B1B0A-3036-412D-81EC-86F7E6CB5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C80F2A-B18E-4F4E-86E0-43740724A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EAB99-D3E1-4AA9-8E24-B3453D60D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7A200-6A5A-42A7-8584-FC681C20E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521D1-1BDC-4C2C-A643-2E45647AF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551A9-EF80-4966-A540-48248BED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D6D70-B2F6-49BC-BD7D-60C23E6E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2004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仁爱版七年级上</a:t>
            </a:r>
            <a:r>
              <a:rPr lang="en-US" altLang="zh-CN"/>
              <a:t>Unit 4 topic3 </a:t>
            </a:r>
            <a:endParaRPr lang="zh-CN" altLang="en-US"/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期末必练重点单选练习</a:t>
            </a:r>
            <a:endParaRPr lang="zh-CN" altLang="en-US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1.Let’s_____the animals in the zoo this Sunday.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A.to see     B. see     C. sees  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答案：B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解析：let’s do sth.让某人做某事，所以答案选B 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中文翻译：我们这个星期天去看动物园的动物吧！ 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2.Let’s meet______8 o’clock at our school.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A.in    B. on       C. at    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答案：C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解析：这道题考察的是in/on/at+时间名词的用法，at+点钟数，on+星期/具体某一天，in+morning/evening/afternoon，所以答案选C   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中文翻译：我们8点在我们学校见面吧！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3.I can’t my way______home.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A.to         B. go to        C. /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答案：C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解析：one’s/the way to...通往......的路上，one’s/the way home通往家的路上（这里home为副词，前面不加介词to），所以选C。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中文翻译:我找不到回家的路。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4.---Thanks for_______the pen to me.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---You’re welcome.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A.giving         B. to give       C. give     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答案：A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解析：thanks/thank sb. for(doing) sth.因为（做）某事而感谢（某人），这里的for为介词，后跟动词要用ing形式，所以选A。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5.It’s vey kind_______you_______help Baby Monkey.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A.for, to         B. of,/          C. of, to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答案：C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解析：It’s+adj+for sb. to do sth.做某事对某人来说怎么样。for sb. 常用于表示事物的特征、特点，表示客观形式的形容词，如easy, hard, difficult, interesting等。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当adj为描述人的性格/品质的形容词，for要改为of，即it’s+adj. of sb. to do sth.。描述人的性格/品质的形容词有：nice/kind/friendly等，所以答案选C。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中文翻译：你能帮助小猴子真是太好了。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6.It’s time to go to school. Judy has to_______now.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A.come        B. coming       C. go    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答案：C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解析：has/have to do sth.不得不做某事，所以排除B。根据题意，说是该去上学了，所以动词选go去不选come来，答案选C。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中文翻译：该去学校了。Judy不得不走了。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7._______This is your home. You can see your mother now.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A.Here you are.      B. Here we are     C. Here they are   </a:t>
            </a:r>
            <a:r>
              <a:rPr lang="en-US" altLang="zh-CN">
                <a:solidFill>
                  <a:srgbClr val="FF0000"/>
                </a:solidFill>
                <a:sym typeface="+mn-ea"/>
              </a:rPr>
              <a:t> 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答案：A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解析：here you are有两个意思，即“给你”和“你（们）到了”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Here we are:我们到了，here they are：他们到了。根据题意，选A。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中文翻译：你（们）到了。这是你（们）家。你（们）现在可以看到你（们）的妈妈了。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8.David______home______half past five.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A.gets to, at      B. gets, in      C.  gets, at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答案：C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解析：get to+地点，表示“到达某地”，当地点名词为副词（home, here, there）时,前面不能有介词to，所以排除A，at+点钟数，in后不接点钟数，所以选择C。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中文翻译：David 5点半到家。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9.—_______do you _______lions?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—They are strong.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A．What; like　  B．How; like　	C．What; think 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答案：B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解析：How do/does sb. like.../what do/does sb. think of意为某人对某事/某物的看法怎样？，所以选B.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中文翻译：---你觉得狮子怎么样？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---它们很强壮。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10．—It’s time ________ sports.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—Let’s ________.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A．to; go	B．for; to go	C．for; go	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答案：C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解析：It’s time to do sth./It’s time for (doing)sth.是时候做某事了，所以排除A选项。Let’s do sth.让我们做某事,排除B，选C。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中文翻译：---是时候运动了。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---我们走吧！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11.— What’s up _________ you? — I can’t find my way home.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A．about	B．with	C．of	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答案：B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解析：What’s up with sb.?某人怎么了，所以选B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中文翻译：---你怎么了？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---我找不到回家的路。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12.My mother asks my father ________ back early(早) this Sunday.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A．to come	     B．comes	    C．come	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答案：A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解析：ask sb.(not)to do sth.要求某人（不）做某事, 所以选A。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中文翻译：我妈妈要求我父亲这周日早点回来。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zh-CN" sz="32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chemeClr val="tx1"/>
                </a:solidFill>
                <a:sym typeface="+mn-ea"/>
              </a:rPr>
              <a:t>13.Why not ________ and have a picnic?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  <a:sym typeface="+mn-ea"/>
              </a:rPr>
              <a:t>A．go	B．going	C．goes	</a:t>
            </a:r>
            <a:endParaRPr lang="en-US" altLang="zh-CN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答案：A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解析：why not do sth.?为什么不做某事呢？，所以选A。</a:t>
            </a:r>
            <a:endParaRPr lang="en-US" altLang="zh-CN">
              <a:solidFill>
                <a:srgbClr val="FF0000"/>
              </a:solidFill>
              <a:sym typeface="+mn-ea"/>
            </a:endParaRPr>
          </a:p>
          <a:p>
            <a:r>
              <a:rPr lang="en-US" altLang="zh-CN">
                <a:solidFill>
                  <a:srgbClr val="FF0000"/>
                </a:solidFill>
                <a:sym typeface="+mn-ea"/>
              </a:rPr>
              <a:t>中文翻译：为什么不去野餐呢？</a:t>
            </a:r>
            <a:endParaRPr lang="en-US" altLang="zh-CN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https://d.book118.com/277032004036006025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仁爱版七年级上Unit 4 topic3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2024-08-29T15:51:54.348</cp:lastPrinted>
  <dcterms:created xsi:type="dcterms:W3CDTF">2024-08-29T07:51:54Z</dcterms:created>
  <dcterms:modified xsi:type="dcterms:W3CDTF">2024-08-29T07:51:56Z</dcterms:modified>
</cp:coreProperties>
</file>