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2633F-6FF4-4820-9C51-E74F567B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1D322-32BC-4BE6-966E-A913DFD8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2D0D-8F2A-4107-8AA3-552B5543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8FCBA-9373-404F-9215-E8E0FF88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F6B6D-925A-4438-9BE8-A3ABEC76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9B0D0-6245-44C9-BD71-6A9C75DB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74847-3EED-4FED-86CF-CFB4E4D2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9D8CD-7840-4860-B8E8-911BCFBFC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0FF65-D818-45DF-8E80-BDC400E0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C696D-0E41-47BE-8B12-494507D7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8BDF8-30DA-4D80-9608-6891A672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2016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有效教学与教师形象建设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有效教学基本概念与理念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有效教学策略与方法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课堂管理与氛围营造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教师形象建设重要性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教师形象塑造途径与策略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校园文化在教师形象中体现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有效教学基本概念与理念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有效教学强调教学效益，要求教师具备反思意识，不断审视自己的教学行为。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有效教学的特点包括明确的教学目标、充分的准备、科学的组织、清晰的讲解、饱满的热情、促进学生的学习等。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80" r="4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有效教学是指通过教师的教学活动，使学生获得具体的进步或发展。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有效教学定义及特点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创新精神和实践能力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现代教育理念引领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强调学生在教学过程中的主体地位，教师应关注学生的需求和兴趣。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鼓励学生发挥创新精神，提高实践能力，培养具有社会责任感的人才。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注重学生的知识、能力、情感、态度、价值观等方面的全面发展。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利用现代信息技术手段，丰富教学资源，提高教学效果。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教师是学生学习活动的组织者和引导者，应激发学生的学习兴趣和求知欲。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5417" r="541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教师是教育教学的研究者和实践者，应积极探索教育教学规律，不断提高自己的专业素养和教学水平。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教师是学生发展的促进者和支持者，应关注学生的成长过程，提供必要的帮助和指导。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教师需要不断适应新的教育理念和教学方式，实现从传统角色向现代角色的转变。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教师角色定位与转变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有效教学策略与方法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通过提问、讨论等方式，激发学生的好奇心和探究欲望，培养其独立思考和解决问题的能力。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引导学生自主思考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注重知识迁移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支持学生对问题进行多角度、深层次的思考，培养其创新思维和发散性思维。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引导学生将所学知识应用于实际生活中，实现知识的有效迁移和应用。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利用多媒体、实物等手段，创设与教学内容相关的真实情境，增强学生的感知和体验。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创设真实情境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组织学生进行角色扮演、模拟演讲等实践活动，提高其参与度和实践能力。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模拟实践活动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引入典型案例，引导学生进行分析、讨论，培养其分析问题和解决问题的能力。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案例分析教学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情境创设与模拟实践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合作学习与互动交流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小组合作学习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组织学生进行小组合作学习，鼓励其相互协作、共同完成任务，培养其团队合作精神。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互动交流促进理解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鼓励学生进行互动交流，分享彼此的想法和见解，促进其对知识的深入理解和消化。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教师引导与点评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在合作学习过程中，教师给予适当的引导和点评，帮助学生更好地掌握知识和技能。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课堂管理与氛围营造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制定清晰、具体的课堂规则，包括到勤、参与、作业等方面的要求。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88" r="186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明确课堂规则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确保每位学生了解并理解课堂规则，可通过讨论、演示等方式加深学生印象。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规则宣讲与理解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严格执行课堂规则，对违规行为进行及时处理，确保课堂秩序。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规则执行与监督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课堂规则制定与执行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保持与学生良好的沟通，倾听学生的想法和意见，理解学生的需求。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尊重每位学生，关注学生的成长与发展，给予关爱和支持。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鼓励学生积极参与课堂活动，引导学生正确面对挑战和困难。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良好师生关系建立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激发学习兴趣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运用多种教学手段和方法，激发学生的学习兴趣和动力。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倡导合作精神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鼓励学生之间的合作与交流，培养学生的团队协作意识和能力。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营造民主氛围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建立民主、平等的课堂氛围，让学生敢于表达、乐于分享。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积极向上课堂氛围塑造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教师形象建设重要性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https://d.book118.com/277032016053006043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2024-09-17T03:09:55.224</cp:lastPrinted>
  <dcterms:created xsi:type="dcterms:W3CDTF">2024-09-16T19:09:55Z</dcterms:created>
  <dcterms:modified xsi:type="dcterms:W3CDTF">2024-09-16T19:09:57Z</dcterms:modified>
</cp:coreProperties>
</file>