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2" r:id="rId11"/>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tags" Target="tags/tag1.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heme" Target="theme/theme1.xml" /><Relationship Id="rId16"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FD32145-1232-4CE7-865C-BD61F0C954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8B3664-88AD-4775-98F6-95D17D2503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2BABEDE-AB27-457A-90F1-ADC64FFD35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18688CC-2CB4-493B-B745-A5196B5336A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9E21F99-7910-46BA-A5F0-B36090475F2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DD39210-52A6-438B-A918-96013390C6B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6ACE6EB-34DB-44E8-B6DA-E09D7DE705C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6B42F6-7499-4F7B-93CF-0174974A9C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8FFB54-E6AD-4403-BA21-A1E336E534A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200413-459C-4ACC-BB70-B78D3A8ACD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9E67C8-FB5A-42B3-BB9A-1914AE82AE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77033000134006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消防中控室安全管理制度</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汇报时间：</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消防中控室安全管理制度的重要性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消防中控室安全管理制度的主要内容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消防中控室安全管理制度的执行与监督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消防中控室安全管理制度的改进与完善</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引言</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961" r="3296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90" r="32590"/>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规范消防中控室的管理，提高消防中控室的工作效率，确保消防中控室在紧急情况下能够迅速、准确地响应。</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确保消防中控室的安全运行，防止火灾事故的发生，保障人员生命安全和财产安全。</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437" r="3243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284" r="3228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5093" r="15093"/>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指专门负责监控和管理消防设备的场所，通常配备有消防控制设备和消防安全监控系统。</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消防中控室</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指为保障消防中控室的安全运行而制定的一系列管理规定和操作规程。</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安全管理制度</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定义与概念</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消防中控室安全管理制度的重要性</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确保消防中控室人员遵守安全操作规程，避免因误操作导致人员伤亡。</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定期进行安全培训，提高员工的安全意识和应急处理能力。</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保障人员安全</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保障财产安全</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严格控制消防中控室的出入，防止未经授权的人员进入。</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对消防设备进行定期检查和维护，确保设备处于良好状态，预防火灾事故的发生。</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https://d.book118.com/277033000134006053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31</Paragraphs>
  <Slides>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9</vt:i4>
      </vt:variant>
    </vt:vector>
  </HeadingPairs>
  <TitlesOfParts>
    <vt:vector baseType="lpstr" size="1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2024-09-27T15:55:06.873</cp:lastPrinted>
  <dcterms:created xsi:type="dcterms:W3CDTF">2024-09-27T07:55:06Z</dcterms:created>
  <dcterms:modified xsi:type="dcterms:W3CDTF">2024-09-27T07:55:08Z</dcterms:modified>
</cp:coreProperties>
</file>