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5C233-72E7-4F70-9CD1-C2F6D5930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D9B68-51BA-4998-A726-2A3D23AB0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B333A-C003-4519-B0BB-F8E3626C2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3F8DB-B39A-4C7C-A92B-D53B4528A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530836-3BDF-4DCB-931E-1216B73A1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930BDE-11B4-4524-8F8E-87F3CF2D5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B67C46-6CF7-45FF-8535-160E4E17F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B4C72-4D35-4273-A723-6E8752EE8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25666-728B-410A-B829-C97CB0071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F7750-11FB-4AFA-A966-05558E103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CD6EA-4BE3-4D1D-945A-310789789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3304504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招聘与员工素质测试打造走在行业前沿的领导者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招聘策略与渠道选择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员工素质测试方法与工具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选拔优秀候选人并提升员工素质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走在行业前沿：领导者特质培养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案例分享：成功企业如何打造领导者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通过招聘优秀员工并进行素质测试，确保企业拥有高素质、专业化的人才队伍，从而提升企业整体竞争力。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583" r="10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关注员工的专业技能、领导力等方面的培养，为企业培养未来的行业领导者奠定基础。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打造行业领导者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随着市场环境的不断变化，企业需要不断调整招聘策略和员工素质要求，以适应市场发展的需求。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对过去一段时间的招聘情况进行总结，包括招聘渠道、招聘流程、招聘成本等方面的分析。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招聘情况分析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展示员工素质测试的方法和结果，包括测试标准、测试内容、测试结果等方面的说明。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员工素质测试结果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提出针对未来招聘和员工素质提升的具体计划和措施，包括改进招聘流程、完善测试标准、加强员工培训等方面的内容。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未来招聘和员工素质提升计划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招聘策略与渠道选择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明确招聘需求与目标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确定招聘岗位和职责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明确公司需要招聘的岗位名称、工作职责和任职要求，以便有针对性地寻找合适的候选人。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分析目标人群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了解目标候选人的教育背景、工作经验、技能水平等要求，以更好地制定招聘策略和筛选标准。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根据公司的业务需求和人力资源规划，制定详细的招聘计划，包括招聘时间、预算、渠道选择等。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与高校合作，通过校园招聘活动吸引优秀毕业生加入公司，培养潜力人才。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利用各类招聘网站、社交媒体等在线平台发布招聘信息，扩大招聘范围，提高招聘效率。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鼓励公司员工推荐优秀人才加入公司，提高招聘质量，同时增强员工归属感和参与度。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选择合适招聘渠道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设定合理的招聘预算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根据公司实际情况和招聘需求，设定合理的招聘预算，以确保招聘工作的顺利进行。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建立候选人评估体系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建立科学、合理的候选人评估体系，包括面试评分、能力测试、背景调查等，以确保选拔出最优秀的人才加入公司。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制定完整的招聘流程，包括简历筛选、面试安排、背景调查等环节，确保招聘工作有条不紊地进行。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制定有效招聘计划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员工素质测试方法与工具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通过一系列标准化的问题和任务，评估员工的逻辑推理、分析能力和问题解决能力。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43" r="1694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智力测试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了解员工的性格特点、行为倾向和情绪稳定性，以预测其在工作中的表现和适应能力。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人格测试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评估员工在特定职业领域内的潜在能力和兴趣，以确定其适合的职业方向。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职业能力倾向测试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行为面试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通过询问员工过去在特定情境下的行为表现，预测其在未来工作中的表现。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采用一系列预先设定的问题，评估员工的沟通能力、团队合作、领导力等关键素质。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压力面试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在面试过程中施加一定的压力，观察员工的应对方式和情绪稳定性，以评估其抗压能力。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15" r="1501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0" r="19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背景调查与资料核实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确认员工的教育经历、学历和学位是否真实有效。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与员工的前雇主联系，了解其过去的工作表现、职责和离职原因。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获取员工的信用报告，了解其信用状况、负债情况和金融行为。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通过公安部门查询员工是否有犯罪记录或不良行为记录。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教育背景核实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工作经历核实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信用记录查询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犯罪记录查询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选拔优秀候选人并提升员工素质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针对岗位需求，制定专业技能测试标准，包括知识储备、技能应用等方面，确保候选人具备岗位所需的专业能力。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除了专业技能外，还需考察候选人的综合素质，如沟通能力、团队协作、创新思维等，以评估其适应企业文化和未来发展的潜力。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综合素质考察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对候选人的学历、工作经历等进行核实，同时通过面试了解其职业规划、个人品质等，确保选拔出的人才真实可靠。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背景调查与面试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https://d.book118.com/277033045046006044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2024-09-18T14:46:48.678</cp:lastPrinted>
  <dcterms:created xsi:type="dcterms:W3CDTF">2024-09-18T06:46:48Z</dcterms:created>
  <dcterms:modified xsi:type="dcterms:W3CDTF">2024-09-18T06:46:50Z</dcterms:modified>
</cp:coreProperties>
</file>