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3CB53-9227-4DB4-ACD1-7F26286C9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C6529-EF18-4632-B78E-EF7D1B92D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84B5B-17A0-4948-B6BF-268AA4057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53584-B0F2-4EDA-B9BF-8DDF341D7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0CE711-C1AC-4228-B98B-BE3ACC9E2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C2B1C4-35AA-4C93-819A-C0AF4BF3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770DE2-B033-4612-AC6D-952F41C43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71DC1-790E-4F58-873F-F5355B907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3E97C-A4F5-48AE-A34B-D6155A83B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89430-628C-44B4-B3F7-86A5FFB9B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65836-7AC9-4F6C-A7D7-5668D6E14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33060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二年级数学下册数学广角推理全部课件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推理基础概念与技能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数字推理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图形推理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逻辑推理初步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数学广角应用实践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推理基础概念与技能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通过仔细观察数学问题的表面现象，发现其中隐藏的规律或特点。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观察是推理的起点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培养敏锐的观察力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记录观察结果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学会从多个角度、不同层面进行观察，发现更多的问题细节。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将观察到的现象、规律或特点记录下来，为后续的推理提供线索。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观察与发现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分析与比较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分析问题的构成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将复杂的问题分解成若干个简单的部分，分别进行分析。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比较不同部分之间的差异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通过比较不同部分的特点、规律或数值，找出它们之间的联系或区别。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探寻问题的本质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通过分析问题的本质特征，理解问题的内在逻辑和规律。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构建数学模型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通过归纳和分类，将具体问题抽象成数学模型，便于后续的推理和计算。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归纳同类事物的共同特征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从一组具体的事物中找出它们的共同点，形成一般性的结论。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分类整理不同事物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根据事物的不同特点或属性，将它们分成不同的类别。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归纳与分类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验证结论的正确性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通过实例验证、反证法等方法，检验演绎推理得出的结论是否正确。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不断修正和完善推理过程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在验证过程中发现问题，及时修正和完善推理过程，确保推理的准确性和严密性。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演绎推理的基本方法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从已知的前提出发，通过逻辑推理得出结论。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演绎与验证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数字推理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学习等差数列的概念，掌握等差数列的通项公式和求和公式，能够识别并应用等差数列的规律。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等差数列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了解等比数列的定义，掌握等比数列的通项公式和求和公式，能够识别并应用等比数列的规律。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等比数列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介绍斐波那契数列的定义和性质，探索斐波那契数列与自然界中的联系，培养学生的观察力和数学美感。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斐波那契数列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数字规律探索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学习排列与组合的基本概念，掌握排列数与组合数的计算方法，能够解决简单的排列与组合问题。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数的排列与组合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了解数的分解与合成的意义，掌握数的分解与合成的方法，能够灵活运用数的分解与合成解决数学问题。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数的分解与合成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认识数的奇偶性和质合性，了解它们的性质和判断方法，能够运用这些性质解决数学问题。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数的奇偶性与质合性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数字序列分析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估算与近似计算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了解估算与近似计算的意义和方法，能够运用估算和近似计算解决生活中的实际问题。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速算与巧算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学习速算与巧算的基本方法，如凑整法、提取公因数法、乘法分配律等，提高计算速度和准确性。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数的整除性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认识数的整除性及其性质，掌握判断一个数能否被另一个数整除的方法，能够运用整除性解决数学问题。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数字运算技巧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数字谜语的解析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通过解析数字谜语，让学生了解数字之间的有趣联系和规律，培养学生的数学兴趣和思维能力。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数字游戏的策略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介绍一些数字游戏的规则和策略，如24点游戏、数独等，让学生通过游戏提高数学运算能力和逻辑思维能力。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数字密码的破译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让学生了解数字密码的基本原理和破译方法，通过破译数字密码培养学生的数学应用能力和问题解决能力。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数字谜题解析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图形推理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学习识别正方形、长方形、圆形、三角形等基本图形的特征。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认识基本图形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掌握图形的颜色、大小、形状等属性的识别方法。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图形属性识别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能够辨别相似图形之间的细微差别，如角度、边长等。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相似图形辨别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图形特征识别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https://d.book118.com/277033060034006051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2024-09-24T03:42:56.646</cp:lastPrinted>
  <dcterms:created xsi:type="dcterms:W3CDTF">2024-09-23T19:42:56Z</dcterms:created>
  <dcterms:modified xsi:type="dcterms:W3CDTF">2024-09-23T19:42:58Z</dcterms:modified>
</cp:coreProperties>
</file>