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BDA17-B562-44B0-A028-BCED33B80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26359-DFD2-4985-BC43-F3CB2731B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C00AE-C773-4D84-879D-0CC4C557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AA22A-BF65-4896-88FC-E7E7C9DC7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D5EB3-399B-41EA-9E3C-F6E51DE5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0BA6E-C69C-4C27-9458-836F6041F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B0FDD7-FEA6-4033-8D71-7D75A3E29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71E2D-5104-4C74-9A4F-CCE7085A3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2BF5D-0707-46BF-877E-B30750AD8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042A0-B98F-4073-83C0-13542B95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CAEE6-BFFE-4272-A376-BCB5324E2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31340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通信电源简单原理及设备介绍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通信电源基本原理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通信电源设备组成及功能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通信电源设备性能指标及选型依据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通信电源系统维护与故障排除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通信电源新技术与发展趋势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96" r="238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93" r="32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通信电源是为通信设备提供稳定、可靠、高效电能的设备或系统。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按供电方式可分为直流通信电源和交流通信电源；按设备类型可分为开关电源、线性电源和模块电源等。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4" r="31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从早期的线性电源到现代的开关电源，通信电源经历了多次技术革新和升级。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目前，通信电源已广泛应用于电信、移动、联通等通信运营商的基站、机房等场景，为通信设备提供稳定可靠的电能。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39" r="1713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随着5G、物联网等技术的快速发展，通信电源市场需求不断增长，对电源的稳定性、可靠性、高效性等要求也越来越高。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未来，通信电源将朝着更高效率、更高可靠性、更智能化等方向发展，同时还将面临绿色环保、节能减排等挑战。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通信电源基本原理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将交流电转换为直流电，通常采用桥式整流或全波整流方式。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整流电路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滤波电路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稳压电路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996" r="2099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消除整流后的脉动成分，使输出电压平滑。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保持输出电压稳定，不受输入电压和负载变化的影响。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直流供电系统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10" b="20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449" b="12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交流供电系统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交流配电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将市电引入通信设备，并进行分配和保护。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不间断电源（UPS）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在市电异常或中断时，为通信设备提供不间断的交流电源。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逆变器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将直流电转换为交流电，为需要交流电源的通信设备供电。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建立低阻抗的接地网络，确保通信设备安全接地，降低雷击和电磁干扰的风险。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139" r="1713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接地系统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在通信电源系统中采取防雷措施，如安装避雷针、避雷器等，以保护设备免受雷电的损害。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在电源系统中设置过电压保护装置，如压敏电阻、气体放电管等，以限制过电压对设备的危害。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过电压保护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接地与防雷保护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通信电源设备组成及功能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整流模块是通信电源系统的核心部分，主要作用是将交流电转换为直流电，以供通信设备使用。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整流模块通常采用高效率的开关电源技术，具有体积小、重量轻、效率高等优点。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整流模块的输出电压和电流可根据通信设备的需求进行调节，以满足不同设备的供电要求。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当电源系统出现故障时，监控模块可以及时发出警报，并采取相应的保护措施，以避免故障扩大。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监控模块负责对通信电源系统进行实时监测和管理，确保电源系统的稳定运行。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监控模块可以监测电源系统的各项参数，如电压、电流、温度等，并将数据实时显示在监控界面上。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配电模块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配电模块负责将整流模块输出的直流电分配到各个通信设备中，确保设备的正常运行。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配电模块具有过流、过压、欠压等保护功能，可以有效保护通信设备和电源系统免受损坏。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配电模块还可以根据通信设备的负载情况，对电源系统的输出电压和电流进行自动调节，以实现节能和延长设备使用寿命的目的。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https://d.book118.com/277033134016006042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2024-09-15T05:51:00.541</cp:lastPrinted>
  <dcterms:created xsi:type="dcterms:W3CDTF">2024-09-14T21:51:00Z</dcterms:created>
  <dcterms:modified xsi:type="dcterms:W3CDTF">2024-09-14T21:51:02Z</dcterms:modified>
</cp:coreProperties>
</file>