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DCBADD-D236-440C-B22F-26982822BF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2EB291-84A9-4AD2-A2E3-191CA1149D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D02FFB-EEE4-4970-AF38-5F715FD6CF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790099-1616-4D7E-9D08-498A66EAC8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4C6A0BF-BE4A-4811-8374-ADB869BF7F0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96FAFF-09CC-42A7-8857-C91F663FFF6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3D80E9-22CF-42D0-81CB-762EAAB0836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5294D7-175D-45E0-BA6C-680B027F5E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D01E3D-D41C-4D10-BB9C-9CAC726495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48415C-4030-4974-9EB5-662819B07A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0EC7E6-A59E-42D5-8704-9188FE6CB5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703315114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solidFill>
                <a:latin typeface="Microsoft Yahei"/>
                <a:ea typeface="Microsoft Yahei"/>
                <a:cs typeface="Microsoft Yahei"/>
              </a:rPr>
              <a:t>抽样调查实验设计案例</a:t>
            </a:r>
          </a:p>
        </p:txBody>
      </p:sp>
      <p:sp>
        <p:nvSpPr>
          <p:cNvPr id="3" name="TextBox 3"/>
          <p:cNvSpPr txBox="1"/>
          <p:nvPr/>
        </p:nvSpPr>
        <p:spPr>
          <a:xfrm>
            <a:off x="321252" y="5777992"/>
            <a:ext cx="2312000"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汇报人：&lt;XXX&gt;</a:t>
            </a:r>
          </a:p>
        </p:txBody>
      </p:sp>
      <p:sp>
        <p:nvSpPr>
          <p:cNvPr id="4" name="TextBox 4"/>
          <p:cNvSpPr txBox="1"/>
          <p:nvPr/>
        </p:nvSpPr>
        <p:spPr>
          <a:xfrm>
            <a:off x="2628530" y="5777992"/>
            <a:ext cx="2809438" cy="504825"/>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a:solidFill>
                  <a:srgbClr val="FFFFFF"/>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引言</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抽样调查实验设计的基本原理</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抽样调查实验设计的步骤</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抽样调查实验设计的案例分析</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抽样调查实验设计的挑战与解决方案</a:t>
            </a:r>
          </a:p>
          <a:p>
            <a:pPr marL="203200" lvl="0" indent="-203200" algn="l">
              <a:lnSpc>
                <a:spcPct val="140000"/>
              </a:lnSpc>
              <a:spcBef>
                <a:spcPts val="375"/>
              </a:spcBef>
              <a:buFont typeface="Arial"/>
              <a:buChar char="•"/>
            </a:pPr>
            <a:r>
              <a:rPr lang="en-US" sz="2400">
                <a:solidFill>
                  <a:srgbClr val="FFFFFF"/>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通过抽样调查实验设计，探究某一特定问题或现象在目标总体中的分布情况和特征。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研究背景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随着社会科学研究的深入发展，抽样调查作为一种重要的实证研究方法，被广泛应用于各个领域。通过抽样调查实验设计，可以更加准确地了解目标总体的特征和规律，为相关决策提供科学依据。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195" b="195"/>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a:noFill/>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solidFill>
                <a:latin typeface="Microsoft Yahei"/>
                <a:ea typeface="Microsoft Yahei"/>
                <a:cs typeface="Microsoft Yahei"/>
              </a:rPr>
              <a:t>提高研究效率</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a:noFill/>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solidFill>
                <a:latin typeface="Microsoft Yahei"/>
                <a:ea typeface="Microsoft Yahei"/>
                <a:cs typeface="Microsoft Yahei"/>
              </a:rPr>
              <a:t>降低成本</a:t>
            </a:r>
            <a:endParaRPr lang="en-US" sz="1100"/>
          </a:p>
        </p:txBody>
      </p:sp>
      <p:sp>
        <p:nvSpPr>
          <p:cNvPr id="11" name="AutoShape 11"/>
          <p:cNvSpPr/>
          <p:nvPr/>
        </p:nvSpPr>
        <p:spPr>
          <a:xfrm>
            <a:off x="2654004" y="4162996"/>
            <a:ext cx="2696636" cy="413850"/>
          </a:xfrm>
          <a:prstGeom prst="rect">
            <a:avLst/>
          </a:prstGeom>
          <a:noFill/>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solidFill>
                <a:latin typeface="Microsoft Yahei"/>
                <a:ea typeface="Microsoft Yahei"/>
                <a:cs typeface="Microsoft Yahei"/>
              </a:rPr>
              <a:t>提高数据质量</a:t>
            </a:r>
            <a:endParaRPr lang="en-US" sz="1100"/>
          </a:p>
        </p:txBody>
      </p:sp>
      <p:sp>
        <p:nvSpPr>
          <p:cNvPr id="12" name="AutoShape 12"/>
          <p:cNvSpPr/>
          <p:nvPr/>
        </p:nvSpPr>
        <p:spPr>
          <a:xfrm>
            <a:off x="2596324" y="5312610"/>
            <a:ext cx="2754316" cy="367030"/>
          </a:xfrm>
          <a:prstGeom prst="rect">
            <a:avLst/>
          </a:prstGeom>
          <a:noFill/>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solidFill>
                <a:latin typeface="Microsoft Yahei"/>
                <a:ea typeface="Microsoft Yahei"/>
                <a:cs typeface="Microsoft Yahei"/>
              </a:rPr>
              <a:t>推动学科发展</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抽样调查实验设计的意义</a:t>
            </a:r>
          </a:p>
        </p:txBody>
      </p:sp>
      <p:sp>
        <p:nvSpPr>
          <p:cNvPr id="35" name="AutoShape 35"/>
          <p:cNvSpPr/>
          <p:nvPr/>
        </p:nvSpPr>
        <p:spPr>
          <a:xfrm>
            <a:off x="5590556" y="2936787"/>
            <a:ext cx="4962525" cy="582295"/>
          </a:xfrm>
          <a:prstGeom prst="rect">
            <a:avLst/>
          </a:prstGeom>
          <a:noFill/>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相比于全面调查，抽样调查所需的资源较少，可以大大降低成本。</a:t>
            </a:r>
            <a:endParaRPr lang="en-US" sz="1100"/>
          </a:p>
        </p:txBody>
      </p:sp>
      <p:sp>
        <p:nvSpPr>
          <p:cNvPr id="36" name="AutoShape 36"/>
          <p:cNvSpPr/>
          <p:nvPr/>
        </p:nvSpPr>
        <p:spPr>
          <a:xfrm>
            <a:off x="5590556" y="4059741"/>
            <a:ext cx="4962525" cy="582295"/>
          </a:xfrm>
          <a:prstGeom prst="rect">
            <a:avLst/>
          </a:prstGeom>
          <a:noFill/>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通过合理的抽样设计和数据分析方法，可以减小误差，提高数据的准确性和可靠性。</a:t>
            </a:r>
            <a:endParaRPr lang="en-US" sz="1100"/>
          </a:p>
        </p:txBody>
      </p:sp>
      <p:sp>
        <p:nvSpPr>
          <p:cNvPr id="37" name="AutoShape 37"/>
          <p:cNvSpPr/>
          <p:nvPr/>
        </p:nvSpPr>
        <p:spPr>
          <a:xfrm>
            <a:off x="5590556" y="5182247"/>
            <a:ext cx="4962525" cy="582295"/>
          </a:xfrm>
          <a:prstGeom prst="rect">
            <a:avLst/>
          </a:prstGeom>
          <a:noFill/>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抽样调查实验设计作为社会科学研究的重要方法，可以促进相关学科的深入发展，推动学术进步。</a:t>
            </a:r>
            <a:endParaRPr lang="en-US" sz="1100"/>
          </a:p>
        </p:txBody>
      </p:sp>
      <p:sp>
        <p:nvSpPr>
          <p:cNvPr id="38" name="AutoShape 38"/>
          <p:cNvSpPr/>
          <p:nvPr/>
        </p:nvSpPr>
        <p:spPr>
          <a:xfrm>
            <a:off x="5590556" y="1803301"/>
            <a:ext cx="4962525" cy="582295"/>
          </a:xfrm>
          <a:prstGeom prst="rect">
            <a:avLst/>
          </a:prstGeom>
          <a:noFill/>
        </p:spPr>
        <p:txBody>
          <a:bodyPr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通过抽样调查，可以在较短的时间内收集到大量的数据，从而提高了研究的效率。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抽样调查实验设计的基本原理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1238175" y="2295804"/>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1474185" y="2533929"/>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983118" y="2054504"/>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483105"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483105"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83105"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033974" y="2911028"/>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抽样调查的概念</a:t>
              </a:r>
            </a:p>
          </p:txBody>
        </p:sp>
      </p:grpSp>
      <p:sp>
        <p:nvSpPr>
          <p:cNvPr id="31" name="TextBox 31"/>
          <p:cNvSpPr txBox="1"/>
          <p:nvPr/>
        </p:nvSpPr>
        <p:spPr>
          <a:xfrm>
            <a:off x="6483105" y="2015068"/>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抽样调查是一种非全面调查，它是从全部调查研究对象中，抽选一部分单位进行调查，并据以对全部调查研究对象做出估计和推断的一种调查方法。</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02</a:t>
            </a:r>
          </a:p>
        </p:txBody>
      </p:sp>
      <p:sp>
        <p:nvSpPr>
          <p:cNvPr id="33" name="TextBox 33"/>
          <p:cNvSpPr txBox="1"/>
          <p:nvPr/>
        </p:nvSpPr>
        <p:spPr>
          <a:xfrm>
            <a:off x="6483105" y="3652633"/>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抽样调查虽然是非全面调查，但它的目的却在于取得反映总体情况的信息资料，因而，也可起到全面调查的作用。</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03</a:t>
            </a:r>
          </a:p>
        </p:txBody>
      </p:sp>
      <p:sp>
        <p:nvSpPr>
          <p:cNvPr id="35" name="TextBox 35"/>
          <p:cNvSpPr txBox="1"/>
          <p:nvPr/>
        </p:nvSpPr>
        <p:spPr>
          <a:xfrm>
            <a:off x="6483105" y="5239966"/>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抽样调查是现代统计学的基本方法之一，被广泛应用于各个领域。</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01</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随机化原则</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随机化是实验设计的基本原则之一，它要求实验中的每个单位都有同等的机会被选中，以消除系统性误差。</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重复原则</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重复是实验设计的另一个基本原则，它要求实验中的每个处理组都要有足够的样本量，以提高实验的精度和可靠性。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局部控制原则</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局部控制是实验设计的第三个基本原则，它要求在实验中尽可能地控制非处理因素对实验结果的影响，以保证实验结果的准确性和可解释性。</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实验设计的基本原则</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抽样误差</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抽样误差是由于随机抽样而产生的样本统计量与总体参数之间的差异。它是不可避免的，但可以通过增加样本量来减小。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置信区间</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置信区间是用于估计总体参数的一个区间范围，它表示了样本统计量与总体参数之间的差异的可信程度。置信区间的宽度与样本量、置信水平和总体方差有关。</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抽样误差与置信区间</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193147" y="2013882"/>
            <a:ext cx="3450158" cy="1322592"/>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sp>
        <p:nvSpPr>
          <p:cNvPr id="3" name="TextBox 3"/>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solidFill>
                <a:latin typeface="Microsoft Yahei"/>
                <a:ea typeface="Microsoft Yahei"/>
                <a:cs typeface="Microsoft Yahei"/>
              </a:rPr>
              <a:t>抽样调查实验设计的步骤</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明确调查目的和问题</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确定调查主题</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明确调查想要探究的问题或主题，例如消费者偏好、市场趋势等。</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定义调查目标</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具体阐述调查想要达到的目标，例如了解目标受众对某产品的态度、评估市场潜力等。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根据调查目的、预算和时间等因素，合理确定所需样本量大小。</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根据目标受众的特点和调查目的，选择合适的抽样方法，如简单随机抽样、分层抽样、整群抽样等。</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确定样本量和抽样方法</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选择抽样方法</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确定样本量</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根据调查目的和问题，设计合理、有效的调查问卷，包括问题类型、问题顺序、选项设置等。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收集数据</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通过在线问卷、电话访问、面对面访谈等方式，收集目标受众的相关数据。</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设计调查问卷</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设计调查问卷和收集数据</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https://d.book118.com/277033151145006043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2024-09-17T18:31:07.196</cp:lastPrinted>
  <dcterms:created xsi:type="dcterms:W3CDTF">2024-09-17T10:31:07Z</dcterms:created>
  <dcterms:modified xsi:type="dcterms:W3CDTF">2024-09-17T10:31:09Z</dcterms:modified>
</cp:coreProperties>
</file>