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B40D9-DA23-4F46-956A-F3B6A5D27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35CC4-0779-4CB3-86E7-FC016A67F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275E8-5A46-4B3B-B0A3-7797D88C4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16DF3-771F-4DCA-A742-A8AC4A5D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B1CFC-1CF8-4190-A742-1AF8B92EA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D0F2C3-FE4D-4DFF-B654-1B4DAE5F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34579D-0C4D-44CF-BEEF-90F3CD97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90E9A-2673-4B4C-83EB-B2C280CF2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98D87-196F-42D3-9386-C096AA5DF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6FB25-FF70-4FB0-A4EB-5122FE887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EE308-83FA-4533-9061-2B48DD67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5104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培训师专用教程课件\n## 1.职业培训师的基本素质与技能要求\n### 1.1职业培训师的角色与职责\n### 1.2职业培训师的沟通技巧与引导方法\n### 1.3职业培训师的个人品牌形象与影响力\n## 2.职业培训师课程设计与制定\n### 2.1职业培训师课程设计的基本原则与方法\n### 2.2职业培训师课程内容的组织与编排\n### 2.3职业培训师课程进度与时间管理\n## 3.职业培训师的教学方法与技巧\n### 3.1职业培训师的教学风格与特点\n### 3.2职业培训师的教学工具与资源\n### 3.3职业培训师的教学反馈与调整\n## 4.职业培训师的学习者分析与管理\n### 4.1职业培训师的学习者需求分析\n### 4.2职业培训师的学习者差异化管理\n### 4.3职业培训师的学习者评估与反馈\n## 5.职业培训师的现场组织与协调\n### 5.1职业培训师的场地布置与设备准备\n### 5.2职业培训师的活动组织与协调\n### 5.3职业培训师的突发事件应对与处理\n## 6.职业培训师的发展路径与职业规划\n### 6.1职业培训师的职业发展路径选择\n### 6.2职业培训师的技能提升与知识更新\n### 6.3职业培训师的职业规划与实施\n## 7.职业培训师的行业趋势与未来展望\n### 7.1职业培训师行业的发展趋势分析\n### 7.2职业培训师的未来挑战与机遇\n### 7.3职业培训师的持续发展与创新探索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职业培训师专用教程课件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职业培训师的基本素质与技能要求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培训师是知识传播者与实践引导者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引导学习者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培训师是学习者成长与发展的伙伴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的学习建议与支持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帮助学习者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提高能力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培训师是企业/组织的战略合作伙伴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了解企业/组织的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为企业/组织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培训课程和方案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培训师的沟通技巧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学习者的需求和问题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清晰、简洁、易懂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启发学习者思考和分析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培训师的引导方法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情境模拟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让学习者身临其境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帮助学习者理解实际应用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促进学习者之间的交流与合作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职业培训师的沟通技巧与引导方法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职业培训师的个人品牌形象与影响力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培训师的个人品牌形象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亲和力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热情积极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耐心细致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培训师的影响力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激发学习者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的学习兴趣和动力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影响学习者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的学习态度和行为改变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提升学习者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的学习成果和满意度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职业培训师课程设计与制定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课程设计的基本原则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：明确课程的学习目标和成果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内容实用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：选择与实际需求紧密结合的课程内容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：运用多种教学方法和技巧提高学习效果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课程设计的方法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：了解学习者的需求和期望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课程大纲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：制定详细的课程内容和结构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：准备丰富的教学材料和工具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职业培训师课程设计的基本原则与方法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职业培训师课程内容的组织与编排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课程内容的组织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逻辑清晰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：按照知识体系和学习顺序编排课程内容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重点突出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：强调关键知识和技能的学习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实例丰富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：通过实际案例和操作演示加深理解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课程内容的编排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模块划分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：将课程内容分为多个模块便于学习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逐步递进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：从基础到高级逐步引导学习者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：根据学习者的反馈和需求进行调整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职业培训师课程进度与时间管理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课程进度安排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：确保每个模块有足够的学习时间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进度跟踪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：及时了解学习者的学习进度和问题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：根据学习者的实际情况调整课程进度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时间管理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时间规划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：制定详细的教学计划和时间安排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：确保课程在规定时间内完成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：提高教学效率，充分利用教学时间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职业培训师的教学方法与技巧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教学风格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生动有趣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：让学习者在轻松愉快的氛围中学习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：注重学习者实际应用能力的培养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：鼓励学习者积极参与和讨论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：关注学习者的差异和需求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：通过实际案例帮助学习者理解理论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：让学习者在实际操作中掌握技能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职业培训师的教学风格与特点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教学工具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：运用PPT、视频等多媒体手段辅助教学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：使用实物、模型等辅助教学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在线学习平台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：利用网络平台进行在线学习和交流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：提供详细的教材和参考资料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：建立丰富的题库供学习者练习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实践基地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：提供实践操作的场所和资源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职业培训师的教学工具与资源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职业培训师的教学反馈与调整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学习者评价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：收集学习者对课程和教学的反馈意见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同行评价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：邀请同行对教学进行评价和建议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：对自己的教学进行反思和改进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：根据反馈调整课程内容和结构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：尝试新的教学方法提高教学效果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：根据学习者的实际情况调整课程进度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职业培训师的学习者分析与管理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学习者需求分析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：了解学习者的知识基础和需求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：了解学习者的技能水平和需求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：了解学习者的学习态度和期望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学习者差异分析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：考虑不同年龄段的学习者的特点和需求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：考虑不同学历层次的学习者的需求和能力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：考虑不同行业和经验的学习者的需求和问题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职业培训师的学习者需求分析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https://d.book118.com/277035104043006050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职业培训师专用教程课件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2024-09-22T18:49:42.807</cp:lastPrinted>
  <dcterms:created xsi:type="dcterms:W3CDTF">2024-09-22T10:49:42Z</dcterms:created>
  <dcterms:modified xsi:type="dcterms:W3CDTF">2024-09-22T10:49:44Z</dcterms:modified>
</cp:coreProperties>
</file>