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6"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5"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940675A-B579-460E-94D1-54222C63F5DA}" styleName="No Style, Table Grid">
    <a:wholeTbl>
      <a:tcTxStyle>
        <a:fontRef idx="minor"/>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tags" Target="tags/tag359.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ags" Target="../tags/tag170.xml" /><Relationship Id="rId2" Type="http://schemas.openxmlformats.org/officeDocument/2006/relationships/tags" Target="../tags/tag171.xml" /><Relationship Id="rId3" Type="http://schemas.openxmlformats.org/officeDocument/2006/relationships/tags" Target="../tags/tag172.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custDataLst>
            <p:tags r:id="rId1"/>
          </p:custDataLst>
        </p:nvPr>
      </p:nvGrpSpPr>
      <p:grpSpPr>
        <a:xfrm>
          <a:off x="0" y="0"/>
          <a:ext cx="0" cy="0"/>
        </a:xfrm>
      </p:grpSpPr>
      <p:sp>
        <p:nvSpPr>
          <p:cNvPr id="2" name="页眉占位符 1"/>
          <p:cNvSpPr>
            <a:spLocks noGrp="1"/>
          </p:cNvSpPr>
          <p:nvPr>
            <p:ph type="hdr" sz="quarter"/>
            <p:custDataLst>
              <p:tags r:id="rId2"/>
            </p:custDataLst>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custDataLst>
              <p:tags r:id="rId3"/>
            </p:custDataLst>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custDataLst>
              <p:tags r:id="rId4"/>
            </p:custDataLst>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custDataLst>
              <p:tags r:id="rId5"/>
            </p:custDataLst>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custDataLst>
              <p:tags r:id="rId6"/>
            </p:custDataLst>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custDataLst>
              <p:tags r:id="rId7"/>
            </p:custDataLst>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 Id="rId3" Type="http://schemas.openxmlformats.org/officeDocument/2006/relationships/tags" Target="../tags/tag303.xml" /><Relationship Id="rId4" Type="http://schemas.openxmlformats.org/officeDocument/2006/relationships/tags" Target="../tags/tag304.xml" /><Relationship Id="rId5" Type="http://schemas.openxmlformats.org/officeDocument/2006/relationships/tags" Target="../tags/tag305.xml" /><Relationship Id="rId6" Type="http://schemas.openxmlformats.org/officeDocument/2006/relationships/tags" Target="../tags/tag306.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txBox="1">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10"/>
            <p:custDataLst>
              <p:tags r:id="rId6"/>
            </p:custDataLst>
          </p:nvPr>
        </p:nvSpPr>
        <p:spPr/>
        <p:txBody>
          <a:bodyPr/>
          <a:lstStyle/>
          <a:p>
            <a:fld id="{19DC58DA-FD46-43F5-9D4A-8F71B0591444}" type="slidenum">
              <a:rPr lang="zh-CN" altLang="en-US" smtClean="0"/>
              <a:t>15</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tags" Target="../tags/tag92.xml" /><Relationship Id="rId6" Type="http://schemas.openxmlformats.org/officeDocument/2006/relationships/tags" Target="../tags/tag93.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01.xml" /><Relationship Id="rId10" Type="http://schemas.openxmlformats.org/officeDocument/2006/relationships/slideMaster" Target="../slideMasters/slideMaster2.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tags" Target="../tags/tag106.xml" /><Relationship Id="rId7" Type="http://schemas.openxmlformats.org/officeDocument/2006/relationships/tags" Target="../tags/tag107.xml" /><Relationship Id="rId8" Type="http://schemas.openxmlformats.org/officeDocument/2006/relationships/tags" Target="../tags/tag108.xml" /><Relationship Id="rId9" Type="http://schemas.openxmlformats.org/officeDocument/2006/relationships/tags" Target="../tags/tag109.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10.xml" /><Relationship Id="rId2" Type="http://schemas.openxmlformats.org/officeDocument/2006/relationships/tags" Target="../tags/tag111.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tags" Target="../tags/tag114.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15.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26.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 Id="rId6" Type="http://schemas.openxmlformats.org/officeDocument/2006/relationships/tags" Target="../tags/tag131.xml" /><Relationship Id="rId7" Type="http://schemas.openxmlformats.org/officeDocument/2006/relationships/tags" Target="../tags/tag132.xml" /><Relationship Id="rId8"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33.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 Id="rId5" Type="http://schemas.openxmlformats.org/officeDocument/2006/relationships/tags" Target="../tags/tag137.xml" /><Relationship Id="rId6" Type="http://schemas.openxmlformats.org/officeDocument/2006/relationships/tags" Target="../tags/tag138.xml" /><Relationship Id="rId7"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39.xml" /><Relationship Id="rId2" Type="http://schemas.openxmlformats.org/officeDocument/2006/relationships/tags" Target="../tags/tag140.xml" /><Relationship Id="rId3" Type="http://schemas.openxmlformats.org/officeDocument/2006/relationships/tags" Target="../tags/tag141.xml" /><Relationship Id="rId4" Type="http://schemas.openxmlformats.org/officeDocument/2006/relationships/tags" Target="../tags/tag142.xml" /><Relationship Id="rId5" Type="http://schemas.openxmlformats.org/officeDocument/2006/relationships/tags" Target="../tags/tag143.xml" /><Relationship Id="rId6" Type="http://schemas.openxmlformats.org/officeDocument/2006/relationships/tags" Target="../tags/tag144.xml" /><Relationship Id="rId7"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45.xml" /><Relationship Id="rId2" Type="http://schemas.openxmlformats.org/officeDocument/2006/relationships/tags" Target="../tags/tag146.xml" /><Relationship Id="rId3" Type="http://schemas.openxmlformats.org/officeDocument/2006/relationships/tags" Target="../tags/tag147.xml" /><Relationship Id="rId4"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48.xml" /><Relationship Id="rId2"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149.xml" /><Relationship Id="rId10" Type="http://schemas.openxmlformats.org/officeDocument/2006/relationships/image" Target="../media/image4.png" /><Relationship Id="rId11" Type="http://schemas.openxmlformats.org/officeDocument/2006/relationships/tags" Target="../tags/tag155.xml" /><Relationship Id="rId12" Type="http://schemas.openxmlformats.org/officeDocument/2006/relationships/slideMaster" Target="../slideMasters/slideMaster2.xml" /><Relationship Id="rId2" Type="http://schemas.openxmlformats.org/officeDocument/2006/relationships/image" Target="../media/image1.png" /><Relationship Id="rId3" Type="http://schemas.openxmlformats.org/officeDocument/2006/relationships/tags" Target="../tags/tag150.xml" /><Relationship Id="rId4" Type="http://schemas.openxmlformats.org/officeDocument/2006/relationships/tags" Target="../tags/tag151.xml" /><Relationship Id="rId5" Type="http://schemas.openxmlformats.org/officeDocument/2006/relationships/tags" Target="../tags/tag152.xml" /><Relationship Id="rId6" Type="http://schemas.openxmlformats.org/officeDocument/2006/relationships/image" Target="../media/image2.png" /><Relationship Id="rId7" Type="http://schemas.openxmlformats.org/officeDocument/2006/relationships/tags" Target="../tags/tag153.xml" /><Relationship Id="rId8" Type="http://schemas.openxmlformats.org/officeDocument/2006/relationships/image" Target="../media/image3.png" /><Relationship Id="rId9" Type="http://schemas.openxmlformats.org/officeDocument/2006/relationships/tags" Target="../tags/tag154.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156.xml" /><Relationship Id="rId2" Type="http://schemas.openxmlformats.org/officeDocument/2006/relationships/tags" Target="../tags/tag157.xml" /><Relationship Id="rId3" Type="http://schemas.openxmlformats.org/officeDocument/2006/relationships/tags" Target="../tags/tag158.xml" /><Relationship Id="rId4" Type="http://schemas.openxmlformats.org/officeDocument/2006/relationships/tags" Target="../tags/tag159.xml" /><Relationship Id="rId5" Type="http://schemas.openxmlformats.org/officeDocument/2006/relationships/image" Target="../media/image5.jpeg" /><Relationship Id="rId6" Type="http://schemas.openxmlformats.org/officeDocument/2006/relationships/tags" Target="../tags/tag160.xml" /><Relationship Id="rId7"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161.xml"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72A7C453-D1FD-46F8-8BD3-0D44AD6F3FE1}"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43FC39E3-F652-4865-8C12-04D76F0A0AED}"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562DB3A4-3811-4B0F-AADE-429C00B71DF8}"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53958ACD-8978-4D67-9D60-F392D5CB1985}"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B3AA3913-3AAE-44E1-B1F6-F35B300C152C}"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64AA6E8F-4E3C-4AD7-9616-DFAA6445A92F}"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AF907F55-0F6D-4B09-A3AD-02BA6F6E8A20}"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E59C3FF8-3CC5-4AE9-884B-6647620B2B76}"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7B111780-FFDA-47ED-BBA9-A6EDD6744721}"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E992AC81-6639-4E11-9A4D-70DFEECB69DF}"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F93423B1-362F-4D02-8BE1-709C49F044B0}"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2" name="标题 1"/>
          <p:cNvSpPr>
            <a:spLocks noGrp="1"/>
          </p:cNvSpPr>
          <p:nvPr>
            <p:ph type="ctrTitle"/>
            <p:custDataLst>
              <p:tags r:id="rId2"/>
            </p:custDataLst>
          </p:nvPr>
        </p:nvSpPr>
        <p:spPr>
          <a:xfrm>
            <a:off x="1524000" y="1122363"/>
            <a:ext cx="9144000" cy="2387600"/>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custDataLst>
              <p:tags r:id="rId3"/>
            </p:custDataLst>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endParaRPr lang="zh-CN" altLang="en-US"/>
          </a:p>
        </p:txBody>
      </p:sp>
      <p:sp>
        <p:nvSpPr>
          <p:cNvPr id="3" name="内容占位符 2"/>
          <p:cNvSpPr>
            <a:spLocks noGrp="1"/>
          </p:cNvSpPr>
          <p:nvPr>
            <p:ph idx="1"/>
            <p:custDataLst>
              <p:tags r:id="rId3"/>
            </p:custDataLst>
          </p:nvPr>
        </p:nvSpPr>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1850" y="1709738"/>
            <a:ext cx="10515600" cy="2852737"/>
          </a:xfr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p:custDataLst>
              <p:tags r:id="rId3"/>
            </p:custDataLst>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endParaRPr lang="zh-CN" altLang="en-US"/>
          </a:p>
        </p:txBody>
      </p:sp>
      <p:sp>
        <p:nvSpPr>
          <p:cNvPr id="3" name="内容占位符 2"/>
          <p:cNvSpPr>
            <a:spLocks noGrp="1"/>
          </p:cNvSpPr>
          <p:nvPr>
            <p:ph sz="half" idx="1"/>
            <p:custDataLst>
              <p:tags r:id="rId3"/>
            </p:custDataLst>
          </p:nvPr>
        </p:nvSpPr>
        <p:spPr>
          <a:xfrm>
            <a:off x="838200" y="1825625"/>
            <a:ext cx="5181600" cy="435133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p:custDataLst>
              <p:tags r:id="rId4"/>
            </p:custDataLst>
          </p:nvPr>
        </p:nvSpPr>
        <p:spPr>
          <a:xfrm>
            <a:off x="6172200" y="1825625"/>
            <a:ext cx="5181600" cy="435133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5"/>
            </p:custDataLst>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custDataLst>
              <p:tags r:id="rId3"/>
            </p:custDataLst>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custDataLst>
              <p:tags r:id="rId4"/>
            </p:custDataLst>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custDataLst>
              <p:tags r:id="rId5"/>
            </p:custDataLst>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custDataLst>
              <p:tags r:id="rId6"/>
            </p:custDataLst>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custDataLst>
              <p:tags r:id="rId7"/>
            </p:custDataLst>
          </p:nvPr>
        </p:nvSpPr>
        <p:spPr/>
        <p:txBody>
          <a:bodyPr/>
          <a:lstStyle/>
          <a:p>
            <a:fld id="{D997B5FA-0921-464F-AAE1-844C04324D75}"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D997B5FA-0921-464F-AAE1-844C04324D75}"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fld id="{D997B5FA-0921-464F-AAE1-844C04324D75}" type="datetimeFigureOut">
              <a:rPr lang="zh-CN" altLang="en-US" smtClean="0"/>
              <a:t/>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p:custDataLst>
              <p:tags r:id="rId3"/>
            </p:custDataLst>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a:spLocks noGrp="1"/>
          </p:cNvSpPr>
          <p:nvPr>
            <p:ph type="body" sz="half" idx="2"/>
            <p:custDataLst>
              <p:tags r:id="rId4"/>
            </p:custDataLst>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custDataLst>
              <p:tags r:id="rId5"/>
            </p:custDataLst>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custDataLst>
              <p:tags r:id="rId3"/>
            </p:custDataLst>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custDataLst>
              <p:tags r:id="rId4"/>
            </p:custDataLst>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custDataLst>
              <p:tags r:id="rId5"/>
            </p:custDataLst>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custDataLst>
              <p:tags r:id="rId3"/>
            </p:custDataLst>
          </p:nvPr>
        </p:nvSpPr>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 文本">
    <p:spTree>
      <p:nvGrpSpPr>
        <p:cNvPr id="1" name=""/>
        <p:cNvGrpSpPr/>
        <p:nvPr>
          <p:custDataLst>
            <p:tags r:id="rId1"/>
          </p:custDataLst>
        </p:nvPr>
      </p:nvGrpSpPr>
      <p:grpSpPr>
        <a:xfrm>
          <a:off x="0" y="0"/>
          <a:ext cx="0" cy="0"/>
        </a:xfrm>
      </p:grpSpPr>
      <p:sp>
        <p:nvSpPr>
          <p:cNvPr id="2" name="竖排标题 1"/>
          <p:cNvSpPr>
            <a:spLocks noGrp="1"/>
          </p:cNvSpPr>
          <p:nvPr>
            <p:ph type="title" orient="vert"/>
            <p:custDataLst>
              <p:tags r:id="rId2"/>
            </p:custDataLs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custDataLst>
              <p:tags r:id="rId3"/>
            </p:custDataLst>
          </p:nvPr>
        </p:nvSpPr>
        <p:spPr>
          <a:xfrm>
            <a:off x="838200" y="365125"/>
            <a:ext cx="7734300" cy="5811838"/>
          </a:xfr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壹">
    <p:spTree>
      <p:nvGrpSpPr>
        <p:cNvPr id="1" name=""/>
        <p:cNvGrpSpPr/>
        <p:nvPr>
          <p:custDataLst>
            <p:tags r:id="rId1"/>
          </p:custDataLst>
        </p:nvPr>
      </p:nvGrpSpPr>
      <p:grpSpPr>
        <a:xfrm>
          <a:off x="0" y="0"/>
          <a:ext cx="0" cy="0"/>
        </a:xfrm>
      </p:grpSpPr>
      <p:sp>
        <p:nvSpPr>
          <p:cNvPr id="5" name="文本框 4"/>
          <p:cNvSpPr txBox="1"/>
          <p:nvPr userDrawn="1">
            <p:custDataLst>
              <p:tags r:id="rId2"/>
            </p:custDataLst>
          </p:nvPr>
        </p:nvSpPr>
        <p:spPr>
          <a:xfrm>
            <a:off x="96497" y="41956"/>
            <a:ext cx="595035" cy="5847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chemeClr val="bg1"/>
                </a:solidFill>
              </a:rPr>
              <a:t>壹</a:t>
            </a:r>
            <a:endParaRPr lang="zh-CN" altLang="en-US" sz="3200" b="1">
              <a:solidFill>
                <a:schemeClr val="bg1"/>
              </a:solidFill>
            </a:endParaRPr>
          </a:p>
        </p:txBody>
      </p:sp>
      <p:sp>
        <p:nvSpPr>
          <p:cNvPr id="6" name="文本框 5"/>
          <p:cNvSpPr txBox="1"/>
          <p:nvPr userDrawn="1">
            <p:custDataLst>
              <p:tags r:id="rId3"/>
            </p:custDataLst>
          </p:nvPr>
        </p:nvSpPr>
        <p:spPr>
          <a:xfrm>
            <a:off x="1105666" y="91954"/>
            <a:ext cx="3885509" cy="523220"/>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altLang="en-US" sz="2800" b="1">
                <a:solidFill>
                  <a:schemeClr val="accent1">
                    <a:lumMod val="50000"/>
                  </a:schemeClr>
                </a:solidFill>
                <a:latin typeface="微软雅黑" panose="020b0503020204020204" charset="-122"/>
                <a:ea typeface="微软雅黑"/>
              </a:rPr>
              <a:t>食物生产的现代化</a:t>
            </a:r>
            <a:endParaRPr lang="zh-CN" altLang="en-US" sz="2800" b="1">
              <a:solidFill>
                <a:schemeClr val="accent1">
                  <a:lumMod val="50000"/>
                </a:schemeClr>
              </a:solidFill>
              <a:latin typeface="微软雅黑" panose="020b0503020204020204" charset="-122"/>
              <a:ea typeface="微软雅黑"/>
            </a:endParaRPr>
          </a:p>
        </p:txBody>
      </p:sp>
    </p:spTree>
  </p:cSld>
  <p:clrMapOvr>
    <a:overrideClrMapping bg1="lt1" tx1="dk1" bg2="lt2" tx2="dk2" accent1="accent1" accent2="accent2" accent3="accent3" accent4="accent4" accent5="accent5" accent6="accent6" hlink="hlink" folHlink="folHlink"/>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6" presetClass="entr" presetSubtype="16" dur="200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spTree>
      <p:nvGrpSpPr>
        <p:cNvPr id="1" name=""/>
        <p:cNvGrpSpPr/>
        <p:nvPr>
          <p:custDataLst>
            <p:tags r:id="rId1"/>
          </p:custDataLst>
        </p:nvPr>
      </p:nvGrpSpPr>
      <p:grpSpPr>
        <a:xfrm>
          <a:off x="0" y="0"/>
          <a:ext cx="0" cy="0"/>
        </a:xfrm>
      </p:grpSpPr>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1_Title Slide">
    <p:spTree>
      <p:nvGrpSpPr>
        <p:cNvPr id="1" name=""/>
        <p:cNvGrpSpPr/>
        <p:nvPr>
          <p:custDataLst>
            <p:tags r:id="rId1"/>
          </p:custDataLst>
        </p:nvPr>
      </p:nvGrpSpPr>
      <p:grpSpPr>
        <a:xfrm>
          <a:off x="0" y="0"/>
          <a:ext cx="0" cy="0"/>
        </a:xfrm>
      </p:grpSpPr>
      <p:pic>
        <p:nvPicPr>
          <p:cNvPr id="2" name="Picture" descr="Picture"/>
          <p:cNvPicPr>
            <a:picLocks noChangeAspect="1"/>
          </p:cNvPicPr>
          <p:nvPr userDrawn="1">
            <p:custDataLst>
              <p:tags r:id="rId3"/>
            </p:custDataLst>
          </p:nvPr>
        </p:nvPicPr>
        <p:blipFill>
          <a:blip r:embed="rId2"/>
          <a:stretch>
            <a:fillRect/>
          </a:stretch>
        </p:blipFill>
        <p:spPr>
          <a:xfrm>
            <a:off x="26150" y="-20703"/>
            <a:ext cx="12230280" cy="630757"/>
          </a:xfrm>
          <a:prstGeom prst="rect">
            <a:avLst/>
          </a:prstGeom>
        </p:spPr>
      </p:pic>
      <p:sp>
        <p:nvSpPr>
          <p:cNvPr id="3" name="矩形 2"/>
          <p:cNvSpPr/>
          <p:nvPr userDrawn="1">
            <p:custDataLst>
              <p:tags r:id="rId4"/>
            </p:custDataLst>
          </p:nvPr>
        </p:nvSpPr>
        <p:spPr>
          <a:xfrm>
            <a:off x="2445503" y="51584"/>
            <a:ext cx="4905556" cy="458444"/>
          </a:xfrm>
          <a:prstGeom prst="rect">
            <a:avLst/>
          </a:prstGeom>
          <a:noFill/>
          <a:ln w="12700" cap="flat" cmpd="sng" algn="ctr">
            <a:solidFill>
              <a:srgbClr val="3C4F6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ltLang="zh-CN" sz="2800" b="1">
              <a:solidFill>
                <a:schemeClr val="bg1"/>
              </a:solidFill>
              <a:latin typeface="楷体" panose="02010609060101010101" pitchFamily="49" charset="-122"/>
              <a:ea typeface="楷体" panose="02010609060101010101" pitchFamily="49" charset="-122"/>
            </a:endParaRPr>
          </a:p>
          <a:p>
            <a:r>
              <a:rPr lang="zh-CN" altLang="en-US" sz="2800" b="1">
                <a:solidFill>
                  <a:schemeClr val="bg1"/>
                </a:solidFill>
                <a:latin typeface="楷体" panose="02010609060101010101" pitchFamily="49" charset="-122"/>
                <a:ea typeface="楷体" panose="02010609060101010101" pitchFamily="49" charset="-122"/>
              </a:rPr>
              <a:t>第</a:t>
            </a:r>
            <a:r>
              <a:rPr lang="en-US" altLang="zh-CN" sz="2800" b="1">
                <a:solidFill>
                  <a:schemeClr val="bg1"/>
                </a:solidFill>
                <a:latin typeface="楷体" panose="02010609060101010101" pitchFamily="49" charset="-122"/>
                <a:ea typeface="楷体" panose="02010609060101010101" pitchFamily="49" charset="-122"/>
              </a:rPr>
              <a:t>4</a:t>
            </a:r>
            <a:r>
              <a:rPr lang="zh-CN" altLang="en-US" sz="2800" b="1">
                <a:solidFill>
                  <a:schemeClr val="bg1"/>
                </a:solidFill>
                <a:latin typeface="楷体" panose="02010609060101010101" pitchFamily="49" charset="-122"/>
                <a:ea typeface="楷体" panose="02010609060101010101" pitchFamily="49" charset="-122"/>
              </a:rPr>
              <a:t>课 古代的生产工具与劳作</a:t>
            </a:r>
            <a:endParaRPr lang="zh-CN" altLang="en-US" sz="2800" b="1">
              <a:solidFill>
                <a:schemeClr val="bg1"/>
              </a:solidFill>
              <a:latin typeface="楷体" panose="02010609060101010101" pitchFamily="49" charset="-122"/>
              <a:ea typeface="楷体" panose="02010609060101010101" pitchFamily="49" charset="-122"/>
            </a:endParaRPr>
          </a:p>
          <a:p>
            <a:endParaRPr lang="zh-CN" altLang="en-US" sz="2800" b="1">
              <a:solidFill>
                <a:schemeClr val="bg1"/>
              </a:solidFill>
              <a:latin typeface="楷体" panose="02010609060101010101" pitchFamily="49" charset="-122"/>
              <a:ea typeface="楷体" panose="02010609060101010101" pitchFamily="49" charset="-122"/>
            </a:endParaRPr>
          </a:p>
        </p:txBody>
      </p:sp>
      <p:sp>
        <p:nvSpPr>
          <p:cNvPr id="4" name="矩形 3"/>
          <p:cNvSpPr/>
          <p:nvPr userDrawn="1">
            <p:custDataLst>
              <p:tags r:id="rId5"/>
            </p:custDataLst>
          </p:nvPr>
        </p:nvSpPr>
        <p:spPr>
          <a:xfrm>
            <a:off x="56809" y="99172"/>
            <a:ext cx="2505814" cy="461665"/>
          </a:xfrm>
          <a:prstGeom prst="rect">
            <a:avLst/>
          </a:prstGeom>
          <a:effectLst>
            <a:glow rad="228600">
              <a:schemeClr val="accent2">
                <a:satMod val="175000"/>
                <a:alpha val="40000"/>
              </a:schemeClr>
            </a:glow>
            <a:reflection blurRad="6350" stA="50000" endA="300" endPos="55500" dist="50800" dir="5400000" sy="-100000" algn="bl" rotWithShape="0"/>
          </a:effectLst>
          <a:scene3d>
            <a:camera prst="orthographicFront"/>
            <a:lightRig rig="threePt" dir="t"/>
          </a:scene3d>
          <a:sp3d>
            <a:bevelT/>
          </a:sp3d>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i="1">
                <a:solidFill>
                  <a:prstClr val="white">
                    <a:lumMod val="75000"/>
                  </a:prstClr>
                </a:solidFill>
                <a:latin typeface="楷体" panose="02010609060101010101" pitchFamily="49" charset="-122"/>
                <a:ea typeface="楷体" panose="02010609060101010101" pitchFamily="49" charset="-122"/>
              </a:rPr>
              <a:t>梦圆历史工作室 </a:t>
            </a:r>
            <a:endParaRPr lang="zh-CN" altLang="en-US" sz="700" b="1"/>
          </a:p>
        </p:txBody>
      </p:sp>
      <p:pic>
        <p:nvPicPr>
          <p:cNvPr id="5" name="Picture" descr="Picture"/>
          <p:cNvPicPr>
            <a:picLocks noChangeAspect="1"/>
          </p:cNvPicPr>
          <p:nvPr userDrawn="1">
            <p:custDataLst>
              <p:tags r:id="rId7"/>
            </p:custDataLst>
          </p:nvPr>
        </p:nvPicPr>
        <p:blipFill>
          <a:blip r:embed="rId6"/>
          <a:stretch>
            <a:fillRect/>
          </a:stretch>
        </p:blipFill>
        <p:spPr>
          <a:xfrm>
            <a:off x="-108413" y="608425"/>
            <a:ext cx="12499406" cy="256376"/>
          </a:xfrm>
          <a:prstGeom prst="rect">
            <a:avLst/>
          </a:prstGeom>
        </p:spPr>
      </p:pic>
      <p:pic>
        <p:nvPicPr>
          <p:cNvPr id="6" name="Picture" descr="Picture"/>
          <p:cNvPicPr>
            <a:picLocks noChangeAspect="1"/>
          </p:cNvPicPr>
          <p:nvPr userDrawn="1">
            <p:custDataLst>
              <p:tags r:id="rId9"/>
            </p:custDataLst>
          </p:nvPr>
        </p:nvPicPr>
        <p:blipFill>
          <a:blip r:embed="rId8"/>
          <a:stretch>
            <a:fillRect/>
          </a:stretch>
        </p:blipFill>
        <p:spPr>
          <a:xfrm>
            <a:off x="8922596" y="94135"/>
            <a:ext cx="477719" cy="428862"/>
          </a:xfrm>
          <a:prstGeom prst="rect">
            <a:avLst/>
          </a:prstGeom>
        </p:spPr>
      </p:pic>
      <p:pic>
        <p:nvPicPr>
          <p:cNvPr id="7" name="Picture" descr="Picture"/>
          <p:cNvPicPr>
            <a:picLocks noChangeAspect="1"/>
          </p:cNvPicPr>
          <p:nvPr userDrawn="1">
            <p:custDataLst>
              <p:tags r:id="rId11"/>
            </p:custDataLst>
          </p:nvPr>
        </p:nvPicPr>
        <p:blipFill>
          <a:blip r:embed="rId10"/>
          <a:stretch>
            <a:fillRect/>
          </a:stretch>
        </p:blipFill>
        <p:spPr>
          <a:xfrm>
            <a:off x="-49427" y="6400800"/>
            <a:ext cx="12290854" cy="457200"/>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1" presetClass="entr" presetSubtype="1" dur="200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heel(1)">
                                      <p:cBhvr>
                                        <p:cTn id="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ldLvl="0" animBg="1"/>
    </p:bldLst>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标题幻灯片">
    <p:spTree>
      <p:nvGrpSpPr>
        <p:cNvPr id="1" name=""/>
        <p:cNvGrpSpPr/>
        <p:nvPr>
          <p:custDataLst>
            <p:tags r:id="rId1"/>
          </p:custDataLst>
        </p:nvPr>
      </p:nvGrpSpPr>
      <p:grpSpPr>
        <a:xfrm>
          <a:off x="0" y="0"/>
          <a:ext cx="0" cy="0"/>
        </a:xfrm>
      </p:grpSpPr>
      <p:sp>
        <p:nvSpPr>
          <p:cNvPr id="1048581" name="日期占位符 3"/>
          <p:cNvSpPr>
            <a:spLocks noGrp="1"/>
          </p:cNvSpPr>
          <p:nvPr>
            <p:ph type="dt" sz="half" idx="10"/>
            <p:custDataLst>
              <p:tags r:id="rId2"/>
            </p:custDataLst>
          </p:nvPr>
        </p:nvSpPr>
        <p:spPr/>
        <p:txBody>
          <a:bodyPr/>
          <a:lstStyle/>
          <a:p>
            <a:fld id="{92D2F3A0-CE60-4F70-A7DA-E7C3FE547ACA}" type="datetimeFigureOut">
              <a:rPr lang="zh-CN" altLang="en-US" smtClean="0"/>
              <a:t/>
            </a:fld>
            <a:endParaRPr lang="zh-CN" altLang="en-US"/>
          </a:p>
        </p:txBody>
      </p:sp>
      <p:sp>
        <p:nvSpPr>
          <p:cNvPr id="1048582" name="页脚占位符 4"/>
          <p:cNvSpPr>
            <a:spLocks noGrp="1"/>
          </p:cNvSpPr>
          <p:nvPr>
            <p:ph type="ftr" sz="quarter" idx="11"/>
            <p:custDataLst>
              <p:tags r:id="rId3"/>
            </p:custDataLst>
          </p:nvPr>
        </p:nvSpPr>
        <p:spPr/>
        <p:txBody>
          <a:bodyPr/>
          <a:lstStyle/>
          <a:p>
            <a:endParaRPr lang="zh-CN" altLang="en-US"/>
          </a:p>
        </p:txBody>
      </p:sp>
      <p:sp>
        <p:nvSpPr>
          <p:cNvPr id="1048583" name="灯片编号占位符 5"/>
          <p:cNvSpPr>
            <a:spLocks noGrp="1"/>
          </p:cNvSpPr>
          <p:nvPr>
            <p:ph type="sldNum" sz="quarter" idx="12"/>
            <p:custDataLst>
              <p:tags r:id="rId4"/>
            </p:custDataLst>
          </p:nvPr>
        </p:nvSpPr>
        <p:spPr/>
        <p:txBody>
          <a:bodyPr/>
          <a:lstStyle/>
          <a:p>
            <a:fld id="{87DE9EB8-C79B-4F94-82FB-91A0837F9F1C}" type="slidenum">
              <a:rPr lang="zh-CN" altLang="en-US" smtClean="0"/>
              <a:t/>
            </a:fld>
            <a:endParaRPr lang="zh-CN" altLang="en-US"/>
          </a:p>
        </p:txBody>
      </p:sp>
      <p:pic>
        <p:nvPicPr>
          <p:cNvPr id="2097152" name="图片 7"/>
          <p:cNvPicPr>
            <a:picLocks noChangeAspect="1"/>
          </p:cNvPicPr>
          <p:nvPr userDrawn="1">
            <p:custDataLst>
              <p:tags r:id="rId6"/>
            </p:custDataLst>
          </p:nvPr>
        </p:nvPicPr>
        <p:blipFill>
          <a:blip r:embed="rId5"/>
          <a:stretch>
            <a:fillRect/>
          </a:stretch>
        </p:blipFill>
        <p:spPr>
          <a:xfrm>
            <a:off x="0" y="2"/>
            <a:ext cx="12192000" cy="6857999"/>
          </a:xfrm>
          <a:prstGeom prst="rect">
            <a:avLst/>
          </a:prstGeom>
        </p:spPr>
      </p:pic>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标题和内容">
    <p:spTree>
      <p:nvGrpSpPr>
        <p:cNvPr id="1" name=""/>
        <p:cNvGrpSpPr/>
        <p:nvPr>
          <p:custDataLst>
            <p:tags r:id="rId1"/>
          </p:custDataLst>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tags" Target="../tags/tag162.xml" /><Relationship Id="rId18" Type="http://schemas.openxmlformats.org/officeDocument/2006/relationships/tags" Target="../tags/tag163.xml" /><Relationship Id="rId19" Type="http://schemas.openxmlformats.org/officeDocument/2006/relationships/tags" Target="../tags/tag164.xml" /><Relationship Id="rId2" Type="http://schemas.openxmlformats.org/officeDocument/2006/relationships/slideLayout" Target="../slideLayouts/slideLayout13.xml" /><Relationship Id="rId20" Type="http://schemas.openxmlformats.org/officeDocument/2006/relationships/tags" Target="../tags/tag165.xml" /><Relationship Id="rId21" Type="http://schemas.openxmlformats.org/officeDocument/2006/relationships/tags" Target="../tags/tag166.xml" /><Relationship Id="rId22" Type="http://schemas.openxmlformats.org/officeDocument/2006/relationships/tags" Target="../tags/tag167.xml" /><Relationship Id="rId23" Type="http://schemas.openxmlformats.org/officeDocument/2006/relationships/image" Target="file:///D:\qq&#25991;&#20214;\712321467\Image\C2C\Image2\%7b75232B38-A165-1FB7-499C-2E1C792CACB5%7d.png" TargetMode="External" /><Relationship Id="rId24" Type="http://schemas.openxmlformats.org/officeDocument/2006/relationships/image" Target="../media/image6.png" /><Relationship Id="rId25" Type="http://schemas.openxmlformats.org/officeDocument/2006/relationships/tags" Target="../tags/tag168.xml" /><Relationship Id="rId26" Type="http://schemas.openxmlformats.org/officeDocument/2006/relationships/tags" Target="../tags/tag169.xml" /><Relationship Id="rId27"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custDataLst>
            <p:tags r:id="rId17"/>
          </p:custDataLst>
        </p:nvPr>
      </p:nvGrpSpPr>
      <p:grpSpPr>
        <a:xfrm>
          <a:off x="0" y="0"/>
          <a:ext cx="0" cy="0"/>
        </a:xfrm>
      </p:grpSpPr>
      <p:sp>
        <p:nvSpPr>
          <p:cNvPr id="2" name="标题占位符 1"/>
          <p:cNvSpPr>
            <a:spLocks noGrp="1"/>
          </p:cNvSpPr>
          <p:nvPr>
            <p:ph type="title"/>
            <p:custDataLst>
              <p:tags r:id="rId18"/>
            </p:custDataLst>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9"/>
            </p:custDataLst>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0"/>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3"/>
            <p:custDataLst>
              <p:tags r:id="rId21"/>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2"/>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
            </a:fld>
            <a:endParaRPr lang="zh-CN" altLang="en-US"/>
          </a:p>
        </p:txBody>
      </p:sp>
      <p:pic>
        <p:nvPicPr>
          <p:cNvPr id="7" name="图片 1073743875" descr="学科网 zxxk.com"/>
          <p:cNvPicPr>
            <a:picLocks noChangeAspect="1"/>
          </p:cNvPicPr>
          <p:nvPr>
            <p:custDataLst>
              <p:tags r:id="rId25"/>
            </p:custDataLst>
          </p:nvPr>
        </p:nvPicPr>
        <p:blipFill>
          <a:blip r:embed="rId24" r:link="rId23"/>
          <a:stretch>
            <a:fillRect/>
          </a:stretch>
        </p:blipFill>
        <p:spPr>
          <a:xfrm>
            <a:off x="838200" y="365125"/>
            <a:ext cx="9525" cy="9525"/>
          </a:xfrm>
          <a:prstGeom prst="rect">
            <a:avLst/>
          </a:prstGeom>
          <a:noFill/>
          <a:ln>
            <a:noFill/>
            <a:miter lim="800000"/>
          </a:ln>
        </p:spPr>
      </p:pic>
      <p:pic>
        <p:nvPicPr>
          <p:cNvPr id="8" name="图片 1073743875" descr="学科网 zxxk.com"/>
          <p:cNvPicPr>
            <a:picLocks noChangeAspect="1"/>
          </p:cNvPicPr>
          <p:nvPr>
            <p:custDataLst>
              <p:tags r:id="rId26"/>
            </p:custDataLst>
          </p:nvPr>
        </p:nvPicPr>
        <p:blipFill>
          <a:blip r:embed="rId24" r:link="rId23"/>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77.xml" /><Relationship Id="rId3" Type="http://schemas.openxmlformats.org/officeDocument/2006/relationships/tags" Target="../tags/tag178.xml" /><Relationship Id="rId4" Type="http://schemas.openxmlformats.org/officeDocument/2006/relationships/tags" Target="../tags/tag179.xml" /><Relationship Id="rId5" Type="http://schemas.openxmlformats.org/officeDocument/2006/relationships/tags" Target="../tags/tag180.xml" /><Relationship Id="rId6" Type="http://schemas.openxmlformats.org/officeDocument/2006/relationships/tags" Target="../tags/tag181.xml" /><Relationship Id="rId7" Type="http://schemas.openxmlformats.org/officeDocument/2006/relationships/tags" Target="../tags/tag182.xml" /><Relationship Id="rId8" Type="http://schemas.openxmlformats.org/officeDocument/2006/relationships/tags" Target="../tags/tag18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192.xml" /><Relationship Id="rId11" Type="http://schemas.openxmlformats.org/officeDocument/2006/relationships/tags" Target="../tags/tag193.xml" /><Relationship Id="rId12" Type="http://schemas.openxmlformats.org/officeDocument/2006/relationships/tags" Target="../tags/tag194.xml" /><Relationship Id="rId13" Type="http://schemas.openxmlformats.org/officeDocument/2006/relationships/tags" Target="../tags/tag195.xml" /><Relationship Id="rId14" Type="http://schemas.openxmlformats.org/officeDocument/2006/relationships/tags" Target="../tags/tag196.xml" /><Relationship Id="rId15" Type="http://schemas.openxmlformats.org/officeDocument/2006/relationships/tags" Target="../tags/tag197.xml" /><Relationship Id="rId16" Type="http://schemas.openxmlformats.org/officeDocument/2006/relationships/tags" Target="../tags/tag198.xml" /><Relationship Id="rId17" Type="http://schemas.openxmlformats.org/officeDocument/2006/relationships/tags" Target="../tags/tag199.xml" /><Relationship Id="rId18" Type="http://schemas.openxmlformats.org/officeDocument/2006/relationships/tags" Target="../tags/tag200.xml" /><Relationship Id="rId19" Type="http://schemas.openxmlformats.org/officeDocument/2006/relationships/tags" Target="../tags/tag201.xml" /><Relationship Id="rId2" Type="http://schemas.openxmlformats.org/officeDocument/2006/relationships/tags" Target="../tags/tag184.xml" /><Relationship Id="rId20" Type="http://schemas.openxmlformats.org/officeDocument/2006/relationships/tags" Target="../tags/tag202.xml" /><Relationship Id="rId21" Type="http://schemas.openxmlformats.org/officeDocument/2006/relationships/tags" Target="../tags/tag203.xml" /><Relationship Id="rId22" Type="http://schemas.openxmlformats.org/officeDocument/2006/relationships/tags" Target="../tags/tag204.xml" /><Relationship Id="rId23" Type="http://schemas.openxmlformats.org/officeDocument/2006/relationships/tags" Target="../tags/tag205.xml" /><Relationship Id="rId24" Type="http://schemas.openxmlformats.org/officeDocument/2006/relationships/tags" Target="../tags/tag206.xml" /><Relationship Id="rId25" Type="http://schemas.openxmlformats.org/officeDocument/2006/relationships/tags" Target="../tags/tag207.xml" /><Relationship Id="rId26" Type="http://schemas.openxmlformats.org/officeDocument/2006/relationships/tags" Target="../tags/tag208.xml" /><Relationship Id="rId27" Type="http://schemas.openxmlformats.org/officeDocument/2006/relationships/tags" Target="../tags/tag209.xml" /><Relationship Id="rId28" Type="http://schemas.openxmlformats.org/officeDocument/2006/relationships/tags" Target="../tags/tag210.xml" /><Relationship Id="rId3" Type="http://schemas.openxmlformats.org/officeDocument/2006/relationships/tags" Target="../tags/tag185.xml" /><Relationship Id="rId4" Type="http://schemas.openxmlformats.org/officeDocument/2006/relationships/tags" Target="../tags/tag186.xml" /><Relationship Id="rId5" Type="http://schemas.openxmlformats.org/officeDocument/2006/relationships/tags" Target="../tags/tag187.xml" /><Relationship Id="rId6" Type="http://schemas.openxmlformats.org/officeDocument/2006/relationships/tags" Target="../tags/tag188.xml" /><Relationship Id="rId7" Type="http://schemas.openxmlformats.org/officeDocument/2006/relationships/tags" Target="../tags/tag189.xml" /><Relationship Id="rId8" Type="http://schemas.openxmlformats.org/officeDocument/2006/relationships/tags" Target="../tags/tag190.xml" /><Relationship Id="rId9" Type="http://schemas.openxmlformats.org/officeDocument/2006/relationships/tags" Target="../tags/tag19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11.xml" /><Relationship Id="rId3" Type="http://schemas.openxmlformats.org/officeDocument/2006/relationships/tags" Target="../tags/tag212.xml" /><Relationship Id="rId4" Type="http://schemas.openxmlformats.org/officeDocument/2006/relationships/tags" Target="../tags/tag213.xml" /><Relationship Id="rId5" Type="http://schemas.openxmlformats.org/officeDocument/2006/relationships/tags" Target="../tags/tag214.xml" /><Relationship Id="rId6" Type="http://schemas.openxmlformats.org/officeDocument/2006/relationships/tags" Target="../tags/tag2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4.xml" /><Relationship Id="rId11" Type="http://schemas.openxmlformats.org/officeDocument/2006/relationships/tags" Target="../tags/tag225.xml" /><Relationship Id="rId12" Type="http://schemas.openxmlformats.org/officeDocument/2006/relationships/tags" Target="../tags/tag226.xml" /><Relationship Id="rId13" Type="http://schemas.openxmlformats.org/officeDocument/2006/relationships/tags" Target="../tags/tag227.xml" /><Relationship Id="rId14" Type="http://schemas.openxmlformats.org/officeDocument/2006/relationships/tags" Target="../tags/tag228.xml" /><Relationship Id="rId15" Type="http://schemas.openxmlformats.org/officeDocument/2006/relationships/tags" Target="../tags/tag229.xml" /><Relationship Id="rId16" Type="http://schemas.openxmlformats.org/officeDocument/2006/relationships/tags" Target="../tags/tag230.xml" /><Relationship Id="rId17" Type="http://schemas.openxmlformats.org/officeDocument/2006/relationships/tags" Target="../tags/tag231.xml" /><Relationship Id="rId18" Type="http://schemas.openxmlformats.org/officeDocument/2006/relationships/tags" Target="../tags/tag232.xml" /><Relationship Id="rId19" Type="http://schemas.openxmlformats.org/officeDocument/2006/relationships/tags" Target="../tags/tag233.xml" /><Relationship Id="rId2" Type="http://schemas.openxmlformats.org/officeDocument/2006/relationships/tags" Target="../tags/tag216.xml" /><Relationship Id="rId20" Type="http://schemas.openxmlformats.org/officeDocument/2006/relationships/tags" Target="../tags/tag234.xml" /><Relationship Id="rId3" Type="http://schemas.openxmlformats.org/officeDocument/2006/relationships/tags" Target="../tags/tag217.xml" /><Relationship Id="rId4" Type="http://schemas.openxmlformats.org/officeDocument/2006/relationships/tags" Target="../tags/tag218.xml" /><Relationship Id="rId5" Type="http://schemas.openxmlformats.org/officeDocument/2006/relationships/tags" Target="../tags/tag219.xml" /><Relationship Id="rId6" Type="http://schemas.openxmlformats.org/officeDocument/2006/relationships/tags" Target="../tags/tag220.xml" /><Relationship Id="rId7" Type="http://schemas.openxmlformats.org/officeDocument/2006/relationships/tags" Target="../tags/tag221.xml" /><Relationship Id="rId8" Type="http://schemas.openxmlformats.org/officeDocument/2006/relationships/tags" Target="../tags/tag222.xml" /><Relationship Id="rId9" Type="http://schemas.openxmlformats.org/officeDocument/2006/relationships/tags" Target="../tags/tag22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35.xml" /><Relationship Id="rId3" Type="http://schemas.openxmlformats.org/officeDocument/2006/relationships/tags" Target="../tags/tag23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5.xml" /><Relationship Id="rId11" Type="http://schemas.openxmlformats.org/officeDocument/2006/relationships/tags" Target="../tags/tag246.xml" /><Relationship Id="rId12" Type="http://schemas.openxmlformats.org/officeDocument/2006/relationships/tags" Target="../tags/tag247.xml" /><Relationship Id="rId13" Type="http://schemas.openxmlformats.org/officeDocument/2006/relationships/tags" Target="../tags/tag248.xml" /><Relationship Id="rId14" Type="http://schemas.openxmlformats.org/officeDocument/2006/relationships/tags" Target="../tags/tag249.xml" /><Relationship Id="rId15" Type="http://schemas.openxmlformats.org/officeDocument/2006/relationships/tags" Target="../tags/tag250.xml" /><Relationship Id="rId16" Type="http://schemas.openxmlformats.org/officeDocument/2006/relationships/tags" Target="../tags/tag251.xml" /><Relationship Id="rId17" Type="http://schemas.openxmlformats.org/officeDocument/2006/relationships/tags" Target="../tags/tag252.xml" /><Relationship Id="rId2" Type="http://schemas.openxmlformats.org/officeDocument/2006/relationships/tags" Target="../tags/tag237.xml" /><Relationship Id="rId3" Type="http://schemas.openxmlformats.org/officeDocument/2006/relationships/tags" Target="../tags/tag238.xml" /><Relationship Id="rId4" Type="http://schemas.openxmlformats.org/officeDocument/2006/relationships/tags" Target="../tags/tag239.xml" /><Relationship Id="rId5" Type="http://schemas.openxmlformats.org/officeDocument/2006/relationships/tags" Target="../tags/tag240.xml" /><Relationship Id="rId6" Type="http://schemas.openxmlformats.org/officeDocument/2006/relationships/tags" Target="../tags/tag241.xml" /><Relationship Id="rId7" Type="http://schemas.openxmlformats.org/officeDocument/2006/relationships/tags" Target="../tags/tag242.xml" /><Relationship Id="rId8" Type="http://schemas.openxmlformats.org/officeDocument/2006/relationships/tags" Target="../tags/tag243.xml" /><Relationship Id="rId9" Type="http://schemas.openxmlformats.org/officeDocument/2006/relationships/tags" Target="../tags/tag24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53.xml" /><Relationship Id="rId3" Type="http://schemas.openxmlformats.org/officeDocument/2006/relationships/tags" Target="../tags/tag25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3.xml" /><Relationship Id="rId11" Type="http://schemas.openxmlformats.org/officeDocument/2006/relationships/tags" Target="../tags/tag264.xml" /><Relationship Id="rId12" Type="http://schemas.openxmlformats.org/officeDocument/2006/relationships/tags" Target="../tags/tag265.xml" /><Relationship Id="rId13" Type="http://schemas.openxmlformats.org/officeDocument/2006/relationships/tags" Target="../tags/tag266.xml" /><Relationship Id="rId14" Type="http://schemas.openxmlformats.org/officeDocument/2006/relationships/tags" Target="../tags/tag267.xml" /><Relationship Id="rId2" Type="http://schemas.openxmlformats.org/officeDocument/2006/relationships/tags" Target="../tags/tag255.xml" /><Relationship Id="rId3" Type="http://schemas.openxmlformats.org/officeDocument/2006/relationships/tags" Target="../tags/tag256.xml" /><Relationship Id="rId4" Type="http://schemas.openxmlformats.org/officeDocument/2006/relationships/tags" Target="../tags/tag257.xml" /><Relationship Id="rId5" Type="http://schemas.openxmlformats.org/officeDocument/2006/relationships/tags" Target="../tags/tag258.xml" /><Relationship Id="rId6" Type="http://schemas.openxmlformats.org/officeDocument/2006/relationships/tags" Target="../tags/tag259.xml" /><Relationship Id="rId7" Type="http://schemas.openxmlformats.org/officeDocument/2006/relationships/tags" Target="../tags/tag260.xml" /><Relationship Id="rId8" Type="http://schemas.openxmlformats.org/officeDocument/2006/relationships/tags" Target="../tags/tag261.xml" /><Relationship Id="rId9" Type="http://schemas.openxmlformats.org/officeDocument/2006/relationships/tags" Target="../tags/tag26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68.xml" /><Relationship Id="rId3" Type="http://schemas.openxmlformats.org/officeDocument/2006/relationships/tags" Target="../tags/tag269.xml" /><Relationship Id="rId4" Type="http://schemas.openxmlformats.org/officeDocument/2006/relationships/tags" Target="../tags/tag27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71.xml" /><Relationship Id="rId3" Type="http://schemas.openxmlformats.org/officeDocument/2006/relationships/tags" Target="../tags/tag272.xml" /><Relationship Id="rId4" Type="http://schemas.openxmlformats.org/officeDocument/2006/relationships/tags" Target="../tags/tag273.xml" /><Relationship Id="rId5" Type="http://schemas.openxmlformats.org/officeDocument/2006/relationships/image" Target="../media/image7.png" /><Relationship Id="rId6" Type="http://schemas.openxmlformats.org/officeDocument/2006/relationships/tags" Target="../tags/tag27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75.xml" /><Relationship Id="rId3" Type="http://schemas.openxmlformats.org/officeDocument/2006/relationships/tags" Target="../tags/tag27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4.xml" /><Relationship Id="rId11" Type="http://schemas.openxmlformats.org/officeDocument/2006/relationships/tags" Target="../tags/tag285.xml" /><Relationship Id="rId12" Type="http://schemas.openxmlformats.org/officeDocument/2006/relationships/tags" Target="../tags/tag286.xml" /><Relationship Id="rId13" Type="http://schemas.openxmlformats.org/officeDocument/2006/relationships/tags" Target="../tags/tag287.xml" /><Relationship Id="rId14" Type="http://schemas.openxmlformats.org/officeDocument/2006/relationships/tags" Target="../tags/tag288.xml" /><Relationship Id="rId15" Type="http://schemas.openxmlformats.org/officeDocument/2006/relationships/tags" Target="../tags/tag289.xml" /><Relationship Id="rId16" Type="http://schemas.openxmlformats.org/officeDocument/2006/relationships/tags" Target="../tags/tag290.xml" /><Relationship Id="rId17" Type="http://schemas.openxmlformats.org/officeDocument/2006/relationships/tags" Target="../tags/tag291.xml" /><Relationship Id="rId2" Type="http://schemas.openxmlformats.org/officeDocument/2006/relationships/tags" Target="../tags/tag277.xml" /><Relationship Id="rId3" Type="http://schemas.openxmlformats.org/officeDocument/2006/relationships/tags" Target="../tags/tag278.xml" /><Relationship Id="rId4" Type="http://schemas.openxmlformats.org/officeDocument/2006/relationships/image" Target="../media/image8.png" /><Relationship Id="rId5" Type="http://schemas.openxmlformats.org/officeDocument/2006/relationships/tags" Target="../tags/tag279.xml" /><Relationship Id="rId6" Type="http://schemas.openxmlformats.org/officeDocument/2006/relationships/tags" Target="../tags/tag280.xml" /><Relationship Id="rId7" Type="http://schemas.openxmlformats.org/officeDocument/2006/relationships/tags" Target="../tags/tag281.xml" /><Relationship Id="rId8" Type="http://schemas.openxmlformats.org/officeDocument/2006/relationships/tags" Target="../tags/tag282.xml" /><Relationship Id="rId9" Type="http://schemas.openxmlformats.org/officeDocument/2006/relationships/tags" Target="../tags/tag28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0.xml" /><Relationship Id="rId2" Type="http://schemas.openxmlformats.org/officeDocument/2006/relationships/tags" Target="../tags/tag292.xml" /><Relationship Id="rId3" Type="http://schemas.openxmlformats.org/officeDocument/2006/relationships/tags" Target="../tags/tag293.xml" /><Relationship Id="rId4" Type="http://schemas.openxmlformats.org/officeDocument/2006/relationships/tags" Target="../tags/tag294.xml" /><Relationship Id="rId5" Type="http://schemas.openxmlformats.org/officeDocument/2006/relationships/tags" Target="../tags/tag295.xml" /><Relationship Id="rId6" Type="http://schemas.openxmlformats.org/officeDocument/2006/relationships/tags" Target="../tags/tag296.xml" /><Relationship Id="rId7" Type="http://schemas.openxmlformats.org/officeDocument/2006/relationships/tags" Target="../tags/tag297.xml" /><Relationship Id="rId8" Type="http://schemas.openxmlformats.org/officeDocument/2006/relationships/tags" Target="../tags/tag298.xml" /><Relationship Id="rId9" Type="http://schemas.openxmlformats.org/officeDocument/2006/relationships/tags" Target="../tags/tag29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301.xml" /><Relationship Id="rId3" Type="http://schemas.openxmlformats.org/officeDocument/2006/relationships/tags" Target="../tags/tag30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xml" /><Relationship Id="rId3" Type="http://schemas.openxmlformats.org/officeDocument/2006/relationships/tags" Target="../tags/tag307.xml" /><Relationship Id="rId4" Type="http://schemas.openxmlformats.org/officeDocument/2006/relationships/tags" Target="../tags/tag308.xml" /><Relationship Id="rId5" Type="http://schemas.openxmlformats.org/officeDocument/2006/relationships/tags" Target="../tags/tag309.xml" /><Relationship Id="rId6" Type="http://schemas.openxmlformats.org/officeDocument/2006/relationships/tags" Target="../tags/tag310.xml" /><Relationship Id="rId7" Type="http://schemas.openxmlformats.org/officeDocument/2006/relationships/tags" Target="../tags/tag311.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0.xml" /><Relationship Id="rId11" Type="http://schemas.openxmlformats.org/officeDocument/2006/relationships/tags" Target="../tags/tag321.xml" /><Relationship Id="rId12" Type="http://schemas.openxmlformats.org/officeDocument/2006/relationships/tags" Target="../tags/tag322.xml" /><Relationship Id="rId13" Type="http://schemas.openxmlformats.org/officeDocument/2006/relationships/tags" Target="../tags/tag323.xml" /><Relationship Id="rId14" Type="http://schemas.openxmlformats.org/officeDocument/2006/relationships/tags" Target="../tags/tag324.xml" /><Relationship Id="rId15" Type="http://schemas.openxmlformats.org/officeDocument/2006/relationships/tags" Target="../tags/tag325.xml" /><Relationship Id="rId16" Type="http://schemas.openxmlformats.org/officeDocument/2006/relationships/tags" Target="../tags/tag326.xml" /><Relationship Id="rId17" Type="http://schemas.openxmlformats.org/officeDocument/2006/relationships/tags" Target="../tags/tag327.xml" /><Relationship Id="rId18" Type="http://schemas.openxmlformats.org/officeDocument/2006/relationships/tags" Target="../tags/tag328.xml" /><Relationship Id="rId19" Type="http://schemas.openxmlformats.org/officeDocument/2006/relationships/tags" Target="../tags/tag329.xml" /><Relationship Id="rId2" Type="http://schemas.openxmlformats.org/officeDocument/2006/relationships/tags" Target="../tags/tag312.xml" /><Relationship Id="rId20" Type="http://schemas.openxmlformats.org/officeDocument/2006/relationships/tags" Target="../tags/tag330.xml" /><Relationship Id="rId3" Type="http://schemas.openxmlformats.org/officeDocument/2006/relationships/tags" Target="../tags/tag313.xml" /><Relationship Id="rId4" Type="http://schemas.openxmlformats.org/officeDocument/2006/relationships/tags" Target="../tags/tag314.xml" /><Relationship Id="rId5" Type="http://schemas.openxmlformats.org/officeDocument/2006/relationships/tags" Target="../tags/tag315.xml" /><Relationship Id="rId6" Type="http://schemas.openxmlformats.org/officeDocument/2006/relationships/tags" Target="../tags/tag316.xml" /><Relationship Id="rId7" Type="http://schemas.openxmlformats.org/officeDocument/2006/relationships/tags" Target="../tags/tag317.xml" /><Relationship Id="rId8" Type="http://schemas.openxmlformats.org/officeDocument/2006/relationships/tags" Target="../tags/tag318.xml" /><Relationship Id="rId9" Type="http://schemas.openxmlformats.org/officeDocument/2006/relationships/tags" Target="../tags/tag31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36.xml" /><Relationship Id="rId11" Type="http://schemas.openxmlformats.org/officeDocument/2006/relationships/tags" Target="../tags/tag337.xml" /><Relationship Id="rId12" Type="http://schemas.openxmlformats.org/officeDocument/2006/relationships/tags" Target="../tags/tag338.xml" /><Relationship Id="rId2" Type="http://schemas.openxmlformats.org/officeDocument/2006/relationships/tags" Target="../tags/tag331.xml" /><Relationship Id="rId3" Type="http://schemas.openxmlformats.org/officeDocument/2006/relationships/image" Target="../media/image9.jpeg" /><Relationship Id="rId4" Type="http://schemas.openxmlformats.org/officeDocument/2006/relationships/tags" Target="../tags/tag332.xml" /><Relationship Id="rId5" Type="http://schemas.openxmlformats.org/officeDocument/2006/relationships/tags" Target="../tags/tag333.xml" /><Relationship Id="rId6" Type="http://schemas.openxmlformats.org/officeDocument/2006/relationships/image" Target="../media/image10.jpeg" /><Relationship Id="rId7" Type="http://schemas.openxmlformats.org/officeDocument/2006/relationships/tags" Target="../tags/tag334.xml" /><Relationship Id="rId8" Type="http://schemas.openxmlformats.org/officeDocument/2006/relationships/tags" Target="../tags/tag335.xml" /><Relationship Id="rId9" Type="http://schemas.openxmlformats.org/officeDocument/2006/relationships/image" Target="../media/image1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47.xml" /><Relationship Id="rId11" Type="http://schemas.openxmlformats.org/officeDocument/2006/relationships/tags" Target="../tags/tag348.xml" /><Relationship Id="rId12" Type="http://schemas.openxmlformats.org/officeDocument/2006/relationships/tags" Target="../tags/tag349.xml" /><Relationship Id="rId13" Type="http://schemas.openxmlformats.org/officeDocument/2006/relationships/tags" Target="../tags/tag350.xml" /><Relationship Id="rId14" Type="http://schemas.openxmlformats.org/officeDocument/2006/relationships/tags" Target="../tags/tag351.xml" /><Relationship Id="rId15" Type="http://schemas.openxmlformats.org/officeDocument/2006/relationships/tags" Target="../tags/tag352.xml" /><Relationship Id="rId16" Type="http://schemas.openxmlformats.org/officeDocument/2006/relationships/tags" Target="../tags/tag353.xml" /><Relationship Id="rId2" Type="http://schemas.openxmlformats.org/officeDocument/2006/relationships/tags" Target="../tags/tag339.xml" /><Relationship Id="rId3" Type="http://schemas.openxmlformats.org/officeDocument/2006/relationships/tags" Target="../tags/tag340.xml" /><Relationship Id="rId4" Type="http://schemas.openxmlformats.org/officeDocument/2006/relationships/tags" Target="../tags/tag341.xml" /><Relationship Id="rId5" Type="http://schemas.openxmlformats.org/officeDocument/2006/relationships/tags" Target="../tags/tag342.xml" /><Relationship Id="rId6" Type="http://schemas.openxmlformats.org/officeDocument/2006/relationships/tags" Target="../tags/tag343.xml" /><Relationship Id="rId7" Type="http://schemas.openxmlformats.org/officeDocument/2006/relationships/tags" Target="../tags/tag344.xml" /><Relationship Id="rId8" Type="http://schemas.openxmlformats.org/officeDocument/2006/relationships/tags" Target="../tags/tag345.xml" /><Relationship Id="rId9" Type="http://schemas.openxmlformats.org/officeDocument/2006/relationships/tags" Target="../tags/tag346.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354.xml" /><Relationship Id="rId3" Type="http://schemas.openxmlformats.org/officeDocument/2006/relationships/tags" Target="../tags/tag355.xml" /><Relationship Id="rId4" Type="http://schemas.openxmlformats.org/officeDocument/2006/relationships/tags" Target="../tags/tag356.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357.xml" /><Relationship Id="rId3" Type="http://schemas.openxmlformats.org/officeDocument/2006/relationships/tags" Target="../tags/tag358.xml" /><Relationship Id="rId4" Type="http://schemas.openxmlformats.org/officeDocument/2006/relationships/hyperlink" Target="https://d.book118.com/277036121122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0482" name="TextBox 2"/>
          <p:cNvSpPr txBox="1"/>
          <p:nvPr>
            <p:custDataLst>
              <p:tags r:id="rId3"/>
            </p:custDataLst>
          </p:nvPr>
        </p:nvSpPr>
        <p:spPr>
          <a:xfrm>
            <a:off x="196850" y="2398078"/>
            <a:ext cx="1066800" cy="953135"/>
          </a:xfrm>
          <a:prstGeom prst="rect">
            <a:avLst/>
          </a:prstGeom>
          <a:noFill/>
          <a:ln w="9525">
            <a:noFill/>
          </a:ln>
        </p:spPr>
        <p:txBody>
          <a:bodyPr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FF0000"/>
                </a:solidFill>
                <a:latin typeface="Arial" pitchFamily="34" charset="0"/>
                <a:ea typeface="宋体" panose="02010600030101010101" pitchFamily="2" charset="-122"/>
              </a:rPr>
              <a:t>政治制度</a:t>
            </a:r>
            <a:endParaRPr lang="zh-CN" altLang="en-US" sz="2800" b="1">
              <a:solidFill>
                <a:srgbClr val="FF0000"/>
              </a:solidFill>
              <a:latin typeface="Arial" pitchFamily="34" charset="0"/>
              <a:ea typeface="宋体" panose="02010600030101010101" pitchFamily="2" charset="-122"/>
            </a:endParaRPr>
          </a:p>
        </p:txBody>
      </p:sp>
      <p:sp>
        <p:nvSpPr>
          <p:cNvPr id="20483" name="TextBox 4"/>
          <p:cNvSpPr txBox="1"/>
          <p:nvPr>
            <p:custDataLst>
              <p:tags r:id="rId4"/>
            </p:custDataLst>
          </p:nvPr>
        </p:nvSpPr>
        <p:spPr>
          <a:xfrm>
            <a:off x="1388110" y="1149350"/>
            <a:ext cx="1109663" cy="2245360"/>
          </a:xfrm>
          <a:prstGeom prst="rect">
            <a:avLst/>
          </a:prstGeom>
          <a:noFill/>
          <a:ln w="9525">
            <a:noFill/>
          </a:ln>
        </p:spPr>
        <p:txBody>
          <a:bodyPr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FF0000"/>
                </a:solidFill>
                <a:latin typeface="Arial" pitchFamily="34" charset="0"/>
                <a:ea typeface="宋体" panose="02010600030101010101" pitchFamily="2" charset="-122"/>
              </a:rPr>
              <a:t>中国</a:t>
            </a:r>
            <a:r>
              <a:rPr lang="zh-CN" altLang="en-US" sz="2800" b="1">
                <a:latin typeface="Arial" pitchFamily="34" charset="0"/>
                <a:ea typeface="宋体" panose="02010600030101010101" pitchFamily="2" charset="-122"/>
              </a:rPr>
              <a:t>政治制度的演变</a:t>
            </a:r>
            <a:endParaRPr lang="zh-CN" altLang="en-US" sz="2800" b="1">
              <a:latin typeface="Arial" pitchFamily="34" charset="0"/>
              <a:ea typeface="宋体" panose="02010600030101010101" pitchFamily="2" charset="-122"/>
            </a:endParaRPr>
          </a:p>
        </p:txBody>
      </p:sp>
      <p:sp>
        <p:nvSpPr>
          <p:cNvPr id="20484" name="TextBox 5"/>
          <p:cNvSpPr txBox="1"/>
          <p:nvPr>
            <p:custDataLst>
              <p:tags r:id="rId5"/>
            </p:custDataLst>
          </p:nvPr>
        </p:nvSpPr>
        <p:spPr>
          <a:xfrm>
            <a:off x="2498090" y="1039495"/>
            <a:ext cx="9030970" cy="2676525"/>
          </a:xfrm>
          <a:prstGeom prst="rect">
            <a:avLst/>
          </a:prstGeom>
          <a:noFill/>
          <a:ln w="9525">
            <a:noFill/>
          </a:ln>
        </p:spPr>
        <p:txBody>
          <a:bodyPr wrap="squar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FF0000"/>
                </a:solidFill>
                <a:latin typeface="Arial" pitchFamily="34" charset="0"/>
                <a:ea typeface="宋体" panose="02010600030101010101" pitchFamily="2" charset="-122"/>
              </a:rPr>
              <a:t>古代</a:t>
            </a:r>
            <a:r>
              <a:rPr lang="zh-CN" altLang="en-US" sz="2800" b="1">
                <a:latin typeface="Arial" pitchFamily="34" charset="0"/>
                <a:ea typeface="宋体" panose="02010600030101010101" pitchFamily="2" charset="-122"/>
              </a:rPr>
              <a:t>政治制度的形成与发展：</a:t>
            </a:r>
            <a:endParaRPr lang="zh-CN" altLang="en-US" sz="2800" b="1">
              <a:latin typeface="Arial" pitchFamily="34" charset="0"/>
              <a:ea typeface="宋体" panose="02010600030101010101" pitchFamily="2" charset="-122"/>
            </a:endParaRPr>
          </a:p>
          <a:p>
            <a:r>
              <a:rPr lang="en-US" altLang="zh-CN" sz="2800" b="1">
                <a:latin typeface="Arial" pitchFamily="34" charset="0"/>
                <a:ea typeface="宋体" panose="02010600030101010101" pitchFamily="2" charset="-122"/>
              </a:rPr>
              <a:t>1</a:t>
            </a:r>
            <a:r>
              <a:rPr lang="zh-CN" altLang="en-US" sz="2800" b="1">
                <a:latin typeface="Arial" pitchFamily="34" charset="0"/>
                <a:ea typeface="宋体" panose="02010600030101010101" pitchFamily="2" charset="-122"/>
              </a:rPr>
              <a:t>、先秦时期新旧制度的交替，专制主义中央集权制萌芽；</a:t>
            </a:r>
            <a:endParaRPr lang="zh-CN" altLang="en-US" sz="2800" b="1">
              <a:latin typeface="Arial" pitchFamily="34" charset="0"/>
              <a:ea typeface="宋体" panose="02010600030101010101" pitchFamily="2" charset="-122"/>
            </a:endParaRPr>
          </a:p>
          <a:p>
            <a:r>
              <a:rPr lang="en-US" altLang="zh-CN" sz="2800" b="1">
                <a:latin typeface="Arial" pitchFamily="34" charset="0"/>
                <a:ea typeface="宋体" panose="02010600030101010101" pitchFamily="2" charset="-122"/>
              </a:rPr>
              <a:t>2</a:t>
            </a:r>
            <a:r>
              <a:rPr lang="zh-CN" altLang="en-US" sz="2800" b="1">
                <a:latin typeface="Arial" pitchFamily="34" charset="0"/>
                <a:ea typeface="宋体" panose="02010600030101010101" pitchFamily="2" charset="-122"/>
              </a:rPr>
              <a:t>、秦至清专制主义中央集权制日益完善</a:t>
            </a:r>
            <a:endParaRPr lang="en-US" altLang="zh-CN" sz="2800" b="1">
              <a:latin typeface="Arial" pitchFamily="34" charset="0"/>
              <a:ea typeface="宋体" panose="02010600030101010101" pitchFamily="2" charset="-122"/>
            </a:endParaRPr>
          </a:p>
          <a:p>
            <a:r>
              <a:rPr lang="zh-CN" altLang="en-US" sz="2800" b="1">
                <a:solidFill>
                  <a:srgbClr val="FF0000"/>
                </a:solidFill>
                <a:latin typeface="Arial" pitchFamily="34" charset="0"/>
                <a:ea typeface="宋体" panose="02010600030101010101" pitchFamily="2" charset="-122"/>
              </a:rPr>
              <a:t>近代政治制度的实践（民国时期）</a:t>
            </a:r>
            <a:endParaRPr lang="zh-CN" altLang="en-US" sz="2800" b="1">
              <a:solidFill>
                <a:srgbClr val="FF0000"/>
              </a:solidFill>
              <a:latin typeface="Arial" pitchFamily="34" charset="0"/>
              <a:ea typeface="宋体" panose="02010600030101010101" pitchFamily="2" charset="-122"/>
            </a:endParaRPr>
          </a:p>
          <a:p>
            <a:r>
              <a:rPr lang="zh-CN" altLang="en-US" sz="2800" b="1">
                <a:solidFill>
                  <a:srgbClr val="FF0000"/>
                </a:solidFill>
                <a:latin typeface="Arial" pitchFamily="34" charset="0"/>
                <a:ea typeface="宋体" panose="02010600030101010101" pitchFamily="2" charset="-122"/>
              </a:rPr>
              <a:t>当代：中国现代</a:t>
            </a:r>
            <a:r>
              <a:rPr lang="zh-CN" altLang="en-US" sz="2800" b="1">
                <a:latin typeface="Arial" pitchFamily="34" charset="0"/>
                <a:ea typeface="宋体" panose="02010600030101010101" pitchFamily="2" charset="-122"/>
              </a:rPr>
              <a:t>政治制度的</a:t>
            </a:r>
            <a:r>
              <a:rPr lang="zh-CN" sz="2800" b="1">
                <a:latin typeface="Arial" pitchFamily="34" charset="0"/>
                <a:ea typeface="宋体" panose="02010600030101010101" pitchFamily="2" charset="-122"/>
              </a:rPr>
              <a:t>确立</a:t>
            </a:r>
            <a:endParaRPr lang="zh-CN" sz="2800" b="1">
              <a:latin typeface="Arial" pitchFamily="34" charset="0"/>
              <a:ea typeface="宋体" panose="02010600030101010101" pitchFamily="2" charset="-122"/>
            </a:endParaRPr>
          </a:p>
          <a:p>
            <a:r>
              <a:rPr lang="zh-CN" altLang="en-US" sz="2800" b="1">
                <a:solidFill>
                  <a:srgbClr val="FF0000"/>
                </a:solidFill>
                <a:latin typeface="Arial" pitchFamily="34" charset="0"/>
                <a:ea typeface="宋体" panose="02010600030101010101" pitchFamily="2" charset="-122"/>
              </a:rPr>
              <a:t>历代变法和改革</a:t>
            </a:r>
            <a:endParaRPr lang="zh-CN" altLang="en-US" sz="2800" b="1">
              <a:solidFill>
                <a:srgbClr val="FF0000"/>
              </a:solidFill>
              <a:latin typeface="Arial" pitchFamily="34" charset="0"/>
              <a:ea typeface="宋体" panose="02010600030101010101" pitchFamily="2" charset="-122"/>
            </a:endParaRPr>
          </a:p>
        </p:txBody>
      </p:sp>
      <p:sp>
        <p:nvSpPr>
          <p:cNvPr id="20485" name="TextBox 6"/>
          <p:cNvSpPr txBox="1"/>
          <p:nvPr>
            <p:custDataLst>
              <p:tags r:id="rId6"/>
            </p:custDataLst>
          </p:nvPr>
        </p:nvSpPr>
        <p:spPr>
          <a:xfrm>
            <a:off x="1534160" y="4613910"/>
            <a:ext cx="6057900" cy="953135"/>
          </a:xfrm>
          <a:prstGeom prst="rect">
            <a:avLst/>
          </a:prstGeom>
          <a:noFill/>
          <a:ln w="9525">
            <a:noFill/>
          </a:ln>
        </p:spPr>
        <p:txBody>
          <a:bodyPr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FF0000"/>
                </a:solidFill>
                <a:latin typeface="Arial" pitchFamily="34" charset="0"/>
                <a:ea typeface="宋体" panose="02010600030101010101" pitchFamily="2" charset="-122"/>
              </a:rPr>
              <a:t>西方</a:t>
            </a:r>
            <a:r>
              <a:rPr lang="zh-CN" altLang="en-US" sz="2800" b="1">
                <a:latin typeface="Arial" pitchFamily="34" charset="0"/>
                <a:ea typeface="宋体" panose="02010600030101010101" pitchFamily="2" charset="-122"/>
              </a:rPr>
              <a:t>国家</a:t>
            </a:r>
            <a:r>
              <a:rPr lang="zh-CN" altLang="en-US" sz="2800" b="1">
                <a:solidFill>
                  <a:srgbClr val="FF0000"/>
                </a:solidFill>
                <a:latin typeface="Arial" pitchFamily="34" charset="0"/>
                <a:ea typeface="宋体" panose="02010600030101010101" pitchFamily="2" charset="-122"/>
              </a:rPr>
              <a:t>古代</a:t>
            </a:r>
            <a:r>
              <a:rPr lang="zh-CN" altLang="en-US" sz="2800" b="1">
                <a:latin typeface="Arial" pitchFamily="34" charset="0"/>
                <a:ea typeface="宋体" panose="02010600030101010101" pitchFamily="2" charset="-122"/>
              </a:rPr>
              <a:t>和</a:t>
            </a:r>
            <a:r>
              <a:rPr lang="zh-CN" altLang="en-US" sz="2800" b="1">
                <a:solidFill>
                  <a:srgbClr val="FF0000"/>
                </a:solidFill>
                <a:latin typeface="Arial" pitchFamily="34" charset="0"/>
                <a:ea typeface="宋体" panose="02010600030101010101" pitchFamily="2" charset="-122"/>
              </a:rPr>
              <a:t>近代</a:t>
            </a:r>
            <a:r>
              <a:rPr lang="zh-CN" altLang="en-US" sz="2800" b="1">
                <a:latin typeface="Arial" pitchFamily="34" charset="0"/>
                <a:ea typeface="宋体" panose="02010600030101010101" pitchFamily="2" charset="-122"/>
              </a:rPr>
              <a:t>政治制度的演变（民主制度的先河、起源、确立发展）</a:t>
            </a:r>
            <a:endParaRPr lang="zh-CN" altLang="en-US" sz="2800" b="1">
              <a:latin typeface="Arial" pitchFamily="34" charset="0"/>
              <a:ea typeface="宋体" panose="02010600030101010101" pitchFamily="2" charset="-122"/>
            </a:endParaRPr>
          </a:p>
        </p:txBody>
      </p:sp>
      <p:sp>
        <p:nvSpPr>
          <p:cNvPr id="8" name="左大括号 7"/>
          <p:cNvSpPr/>
          <p:nvPr>
            <p:custDataLst>
              <p:tags r:id="rId7"/>
            </p:custDataLst>
          </p:nvPr>
        </p:nvSpPr>
        <p:spPr>
          <a:xfrm>
            <a:off x="1111250" y="1496695"/>
            <a:ext cx="199390" cy="3620770"/>
          </a:xfrm>
          <a:prstGeom prst="leftBrace">
            <a:avLst/>
          </a:prstGeom>
        </p:spPr>
        <p:style>
          <a:lnRef idx="1">
            <a:schemeClr val="dk1"/>
          </a:lnRef>
          <a:fillRef idx="0">
            <a:schemeClr val="dk1"/>
          </a:fillRef>
          <a:effectRef idx="0">
            <a:schemeClr val="dk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9" name="左大括号 8"/>
          <p:cNvSpPr/>
          <p:nvPr>
            <p:custDataLst>
              <p:tags r:id="rId8"/>
            </p:custDataLst>
          </p:nvPr>
        </p:nvSpPr>
        <p:spPr>
          <a:xfrm>
            <a:off x="2259965" y="1149350"/>
            <a:ext cx="141605" cy="2245995"/>
          </a:xfrm>
          <a:prstGeom prst="leftBrace">
            <a:avLst/>
          </a:prstGeom>
        </p:spPr>
        <p:style>
          <a:lnRef idx="1">
            <a:schemeClr val="dk1"/>
          </a:lnRef>
          <a:fillRef idx="0">
            <a:schemeClr val="dk1"/>
          </a:fillRef>
          <a:effectRef idx="0">
            <a:schemeClr val="dk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右箭头 3"/>
          <p:cNvSpPr/>
          <p:nvPr>
            <p:custDataLst>
              <p:tags r:id="rId3"/>
            </p:custDataLst>
          </p:nvPr>
        </p:nvSpPr>
        <p:spPr>
          <a:xfrm>
            <a:off x="341630" y="2574290"/>
            <a:ext cx="11850370" cy="1351280"/>
          </a:xfrm>
          <a:prstGeom prst="rightArrow">
            <a:avLst/>
          </a:prstGeom>
          <a:solidFill>
            <a:schemeClr val="bg1"/>
          </a:solidFill>
          <a:ln w="28575" cmpd="sng">
            <a:solidFill>
              <a:schemeClr val="tx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 name="文本框 4"/>
          <p:cNvSpPr txBox="1"/>
          <p:nvPr>
            <p:custDataLst>
              <p:tags r:id="rId4"/>
            </p:custDataLst>
          </p:nvPr>
        </p:nvSpPr>
        <p:spPr>
          <a:xfrm>
            <a:off x="341630" y="3065780"/>
            <a:ext cx="1714500" cy="39878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000" b="1"/>
              <a:t>约公元前</a:t>
            </a:r>
            <a:r>
              <a:rPr lang="en-US" altLang="zh-CN" sz="2000" b="1"/>
              <a:t>2070</a:t>
            </a:r>
            <a:endParaRPr lang="en-US" altLang="zh-CN" sz="2000" b="1"/>
          </a:p>
        </p:txBody>
      </p:sp>
      <p:sp>
        <p:nvSpPr>
          <p:cNvPr id="9" name="文本框 8"/>
          <p:cNvSpPr txBox="1"/>
          <p:nvPr>
            <p:custDataLst>
              <p:tags r:id="rId5"/>
            </p:custDataLst>
          </p:nvPr>
        </p:nvSpPr>
        <p:spPr>
          <a:xfrm>
            <a:off x="1002030" y="1005840"/>
            <a:ext cx="1097280" cy="156845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夏商周</a:t>
            </a:r>
            <a:endParaRPr lang="zh-CN" altLang="en-US" sz="2400" b="1"/>
          </a:p>
          <a:p>
            <a:r>
              <a:rPr lang="zh-CN" altLang="en-US" sz="2400" b="1"/>
              <a:t>世袭制</a:t>
            </a:r>
            <a:endParaRPr lang="zh-CN" altLang="en-US" sz="2400" b="1"/>
          </a:p>
          <a:p>
            <a:r>
              <a:rPr lang="zh-CN" altLang="en-US" sz="2400" b="1"/>
              <a:t>分封制</a:t>
            </a:r>
            <a:endParaRPr lang="zh-CN" altLang="en-US" sz="2400" b="1"/>
          </a:p>
          <a:p>
            <a:r>
              <a:rPr lang="zh-CN" altLang="en-US" sz="2400" b="1"/>
              <a:t>宗法制</a:t>
            </a:r>
            <a:endParaRPr lang="zh-CN" altLang="en-US" sz="2400" b="1"/>
          </a:p>
        </p:txBody>
      </p:sp>
      <p:sp>
        <p:nvSpPr>
          <p:cNvPr id="10" name="文本框 9"/>
          <p:cNvSpPr txBox="1"/>
          <p:nvPr>
            <p:custDataLst>
              <p:tags r:id="rId6"/>
            </p:custDataLst>
          </p:nvPr>
        </p:nvSpPr>
        <p:spPr>
          <a:xfrm>
            <a:off x="782955" y="4126865"/>
            <a:ext cx="2621280" cy="119888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古代君主制</a:t>
            </a:r>
            <a:endParaRPr lang="zh-CN" altLang="en-US" sz="2400" b="1"/>
          </a:p>
          <a:p>
            <a:r>
              <a:rPr lang="zh-CN" altLang="en-US" sz="2400" b="1"/>
              <a:t>贵族制（寡头制）</a:t>
            </a:r>
            <a:endParaRPr lang="zh-CN" altLang="en-US" sz="2400" b="1"/>
          </a:p>
          <a:p>
            <a:r>
              <a:rPr lang="zh-CN" altLang="en-US" sz="2400" b="1"/>
              <a:t>民主制并存</a:t>
            </a:r>
            <a:endParaRPr lang="zh-CN" altLang="en-US" sz="2400" b="1"/>
          </a:p>
        </p:txBody>
      </p:sp>
      <p:sp>
        <p:nvSpPr>
          <p:cNvPr id="11" name="文本框 10"/>
          <p:cNvSpPr txBox="1"/>
          <p:nvPr>
            <p:custDataLst>
              <p:tags r:id="rId7"/>
            </p:custDataLst>
          </p:nvPr>
        </p:nvSpPr>
        <p:spPr>
          <a:xfrm>
            <a:off x="2099310" y="3065780"/>
            <a:ext cx="1585595" cy="39878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t>公元前</a:t>
            </a:r>
            <a:r>
              <a:rPr lang="en-US" altLang="zh-CN" sz="2000" b="1"/>
              <a:t>221</a:t>
            </a:r>
            <a:r>
              <a:rPr lang="zh-CN" altLang="en-US" sz="2000" b="1"/>
              <a:t>年</a:t>
            </a:r>
            <a:endParaRPr lang="en-US" altLang="zh-CN" sz="2000" b="1"/>
          </a:p>
        </p:txBody>
      </p:sp>
      <p:sp>
        <p:nvSpPr>
          <p:cNvPr id="13" name="文本框 12"/>
          <p:cNvSpPr txBox="1"/>
          <p:nvPr>
            <p:custDataLst>
              <p:tags r:id="rId8"/>
            </p:custDataLst>
          </p:nvPr>
        </p:nvSpPr>
        <p:spPr>
          <a:xfrm>
            <a:off x="3489960" y="1653540"/>
            <a:ext cx="38404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秦至清大一统中央集权制度</a:t>
            </a:r>
            <a:endParaRPr lang="zh-CN" altLang="en-US" sz="2400" b="1"/>
          </a:p>
        </p:txBody>
      </p:sp>
      <p:sp>
        <p:nvSpPr>
          <p:cNvPr id="14" name="文本框 13"/>
          <p:cNvSpPr txBox="1"/>
          <p:nvPr>
            <p:custDataLst>
              <p:tags r:id="rId9"/>
            </p:custDataLst>
          </p:nvPr>
        </p:nvSpPr>
        <p:spPr>
          <a:xfrm>
            <a:off x="3741420" y="3065780"/>
            <a:ext cx="755650" cy="36830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b="1">
                <a:sym typeface="+mn-ea"/>
              </a:rPr>
              <a:t>5世纪</a:t>
            </a:r>
            <a:endParaRPr lang="zh-CN" altLang="en-US" sz="2000" b="1">
              <a:sym typeface="+mn-ea"/>
            </a:endParaRPr>
          </a:p>
        </p:txBody>
      </p:sp>
      <p:sp>
        <p:nvSpPr>
          <p:cNvPr id="15" name="文本框 14"/>
          <p:cNvSpPr txBox="1"/>
          <p:nvPr>
            <p:custDataLst>
              <p:tags r:id="rId10"/>
            </p:custDataLst>
          </p:nvPr>
        </p:nvSpPr>
        <p:spPr>
          <a:xfrm>
            <a:off x="5189855" y="3065780"/>
            <a:ext cx="871220" cy="36830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b="1">
                <a:sym typeface="+mn-ea"/>
              </a:rPr>
              <a:t>16世纪</a:t>
            </a:r>
            <a:endParaRPr lang="zh-CN" altLang="en-US" sz="2000" b="1">
              <a:sym typeface="+mn-ea"/>
            </a:endParaRPr>
          </a:p>
        </p:txBody>
      </p:sp>
      <p:sp>
        <p:nvSpPr>
          <p:cNvPr id="16" name="文本框 15"/>
          <p:cNvSpPr txBox="1"/>
          <p:nvPr>
            <p:custDataLst>
              <p:tags r:id="rId11"/>
            </p:custDataLst>
          </p:nvPr>
        </p:nvSpPr>
        <p:spPr>
          <a:xfrm>
            <a:off x="6337300" y="3065780"/>
            <a:ext cx="871220" cy="36830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b="1">
                <a:sym typeface="+mn-ea"/>
              </a:rPr>
              <a:t>17世纪</a:t>
            </a:r>
            <a:endParaRPr lang="zh-CN" altLang="en-US" sz="2000" b="1">
              <a:sym typeface="+mn-ea"/>
            </a:endParaRPr>
          </a:p>
        </p:txBody>
      </p:sp>
      <p:sp>
        <p:nvSpPr>
          <p:cNvPr id="17" name="文本框 16"/>
          <p:cNvSpPr txBox="1"/>
          <p:nvPr>
            <p:custDataLst>
              <p:tags r:id="rId12"/>
            </p:custDataLst>
          </p:nvPr>
        </p:nvSpPr>
        <p:spPr>
          <a:xfrm>
            <a:off x="7707630" y="3065780"/>
            <a:ext cx="873760" cy="36830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b="1">
                <a:sym typeface="+mn-ea"/>
              </a:rPr>
              <a:t>1912年</a:t>
            </a:r>
            <a:endParaRPr lang="zh-CN" altLang="en-US" sz="2000" b="1">
              <a:sym typeface="+mn-ea"/>
            </a:endParaRPr>
          </a:p>
        </p:txBody>
      </p:sp>
      <p:sp>
        <p:nvSpPr>
          <p:cNvPr id="18" name="文本框 17"/>
          <p:cNvSpPr txBox="1"/>
          <p:nvPr>
            <p:custDataLst>
              <p:tags r:id="rId13"/>
            </p:custDataLst>
          </p:nvPr>
        </p:nvSpPr>
        <p:spPr>
          <a:xfrm>
            <a:off x="9707880" y="3065780"/>
            <a:ext cx="873760" cy="36830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b="1">
                <a:sym typeface="+mn-ea"/>
              </a:rPr>
              <a:t>1949年</a:t>
            </a:r>
            <a:endParaRPr lang="zh-CN" altLang="en-US" sz="2000" b="1">
              <a:sym typeface="+mn-ea"/>
            </a:endParaRPr>
          </a:p>
        </p:txBody>
      </p:sp>
      <p:cxnSp>
        <p:nvCxnSpPr>
          <p:cNvPr id="19" name="直接连接符 18"/>
          <p:cNvCxnSpPr/>
          <p:nvPr>
            <p:custDataLst>
              <p:tags r:id="rId14"/>
            </p:custDataLst>
          </p:nvPr>
        </p:nvCxnSpPr>
        <p:spPr>
          <a:xfrm flipH="1">
            <a:off x="2794635" y="1300480"/>
            <a:ext cx="0" cy="1568450"/>
          </a:xfrm>
          <a:prstGeom prst="lin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0" name="直接连接符 19"/>
          <p:cNvCxnSpPr/>
          <p:nvPr>
            <p:custDataLst>
              <p:tags r:id="rId15"/>
            </p:custDataLst>
          </p:nvPr>
        </p:nvCxnSpPr>
        <p:spPr>
          <a:xfrm flipH="1">
            <a:off x="5623560" y="3575685"/>
            <a:ext cx="3810" cy="1925955"/>
          </a:xfrm>
          <a:prstGeom prst="lin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1" name="直接连接符 20"/>
          <p:cNvCxnSpPr/>
          <p:nvPr>
            <p:custDataLst>
              <p:tags r:id="rId16"/>
            </p:custDataLst>
          </p:nvPr>
        </p:nvCxnSpPr>
        <p:spPr>
          <a:xfrm flipH="1">
            <a:off x="4083685" y="3568065"/>
            <a:ext cx="0" cy="1987550"/>
          </a:xfrm>
          <a:prstGeom prst="lin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2" name="直接连接符 21"/>
          <p:cNvCxnSpPr/>
          <p:nvPr>
            <p:custDataLst>
              <p:tags r:id="rId17"/>
            </p:custDataLst>
          </p:nvPr>
        </p:nvCxnSpPr>
        <p:spPr>
          <a:xfrm>
            <a:off x="6771005" y="3602990"/>
            <a:ext cx="3810" cy="1871980"/>
          </a:xfrm>
          <a:prstGeom prst="lin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3" name="直接连接符 22"/>
          <p:cNvCxnSpPr/>
          <p:nvPr>
            <p:custDataLst>
              <p:tags r:id="rId18"/>
            </p:custDataLst>
          </p:nvPr>
        </p:nvCxnSpPr>
        <p:spPr>
          <a:xfrm flipH="1">
            <a:off x="8152765" y="1502410"/>
            <a:ext cx="0" cy="1369695"/>
          </a:xfrm>
          <a:prstGeom prst="lin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4" name="直接连接符 23"/>
          <p:cNvCxnSpPr/>
          <p:nvPr>
            <p:custDataLst>
              <p:tags r:id="rId19"/>
            </p:custDataLst>
          </p:nvPr>
        </p:nvCxnSpPr>
        <p:spPr>
          <a:xfrm>
            <a:off x="10140950" y="1502410"/>
            <a:ext cx="10160" cy="1369695"/>
          </a:xfrm>
          <a:prstGeom prst="lin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cxnSp>
      <p:sp>
        <p:nvSpPr>
          <p:cNvPr id="25" name="文本框 24"/>
          <p:cNvSpPr txBox="1"/>
          <p:nvPr>
            <p:custDataLst>
              <p:tags r:id="rId20"/>
            </p:custDataLst>
          </p:nvPr>
        </p:nvSpPr>
        <p:spPr>
          <a:xfrm>
            <a:off x="4250690" y="3754120"/>
            <a:ext cx="1097280" cy="119888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中世纪</a:t>
            </a:r>
            <a:endParaRPr lang="zh-CN" altLang="en-US" sz="2400" b="1"/>
          </a:p>
          <a:p>
            <a:r>
              <a:rPr lang="zh-CN" altLang="en-US" sz="2400" b="1"/>
              <a:t>封君封</a:t>
            </a:r>
            <a:endParaRPr lang="zh-CN" altLang="en-US" sz="2400" b="1"/>
          </a:p>
          <a:p>
            <a:r>
              <a:rPr lang="zh-CN" altLang="en-US" sz="2400" b="1"/>
              <a:t>臣制</a:t>
            </a:r>
            <a:endParaRPr lang="zh-CN" altLang="en-US" sz="2400" b="1"/>
          </a:p>
        </p:txBody>
      </p:sp>
      <p:sp>
        <p:nvSpPr>
          <p:cNvPr id="26" name="文本框 25"/>
          <p:cNvSpPr txBox="1"/>
          <p:nvPr>
            <p:custDataLst>
              <p:tags r:id="rId21"/>
            </p:custDataLst>
          </p:nvPr>
        </p:nvSpPr>
        <p:spPr>
          <a:xfrm>
            <a:off x="5699760" y="3754120"/>
            <a:ext cx="792480" cy="119888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近代</a:t>
            </a:r>
            <a:endParaRPr lang="zh-CN" altLang="en-US" sz="2400" b="1"/>
          </a:p>
          <a:p>
            <a:r>
              <a:rPr lang="zh-CN" altLang="en-US" sz="2400" b="1"/>
              <a:t>封建</a:t>
            </a:r>
            <a:endParaRPr lang="zh-CN" altLang="en-US" sz="2400" b="1"/>
          </a:p>
          <a:p>
            <a:r>
              <a:rPr lang="zh-CN" altLang="en-US" sz="2400" b="1"/>
              <a:t>专制</a:t>
            </a:r>
            <a:endParaRPr lang="zh-CN" altLang="en-US" sz="2400" b="1"/>
          </a:p>
        </p:txBody>
      </p:sp>
      <p:sp>
        <p:nvSpPr>
          <p:cNvPr id="27" name="文本框 26"/>
          <p:cNvSpPr txBox="1"/>
          <p:nvPr>
            <p:custDataLst>
              <p:tags r:id="rId22"/>
            </p:custDataLst>
          </p:nvPr>
        </p:nvSpPr>
        <p:spPr>
          <a:xfrm>
            <a:off x="7330440" y="3925570"/>
            <a:ext cx="29260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近代资产阶级代议制</a:t>
            </a:r>
            <a:endParaRPr lang="zh-CN" altLang="en-US" sz="2400" b="1"/>
          </a:p>
        </p:txBody>
      </p:sp>
      <p:sp>
        <p:nvSpPr>
          <p:cNvPr id="28" name="文本框 27"/>
          <p:cNvSpPr txBox="1"/>
          <p:nvPr>
            <p:custDataLst>
              <p:tags r:id="rId23"/>
            </p:custDataLst>
          </p:nvPr>
        </p:nvSpPr>
        <p:spPr>
          <a:xfrm>
            <a:off x="8446135" y="1543050"/>
            <a:ext cx="1402080" cy="8299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名为共和</a:t>
            </a:r>
            <a:endParaRPr lang="zh-CN" altLang="en-US" sz="2400" b="1"/>
          </a:p>
          <a:p>
            <a:r>
              <a:rPr lang="zh-CN" altLang="en-US" sz="2400" b="1"/>
              <a:t>实为专制</a:t>
            </a:r>
            <a:endParaRPr lang="zh-CN" altLang="en-US" sz="2400" b="1"/>
          </a:p>
        </p:txBody>
      </p:sp>
      <p:sp>
        <p:nvSpPr>
          <p:cNvPr id="29" name="文本框 28"/>
          <p:cNvSpPr txBox="1"/>
          <p:nvPr>
            <p:custDataLst>
              <p:tags r:id="rId24"/>
            </p:custDataLst>
          </p:nvPr>
        </p:nvSpPr>
        <p:spPr>
          <a:xfrm>
            <a:off x="10141585" y="1543050"/>
            <a:ext cx="1402080" cy="8299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FF0000"/>
                </a:solidFill>
              </a:rPr>
              <a:t>人民代表</a:t>
            </a:r>
            <a:endParaRPr lang="zh-CN" altLang="en-US" sz="2400" b="1">
              <a:solidFill>
                <a:srgbClr val="FF0000"/>
              </a:solidFill>
            </a:endParaRPr>
          </a:p>
          <a:p>
            <a:r>
              <a:rPr lang="zh-CN" altLang="en-US" sz="2400" b="1">
                <a:solidFill>
                  <a:srgbClr val="FF0000"/>
                </a:solidFill>
              </a:rPr>
              <a:t>大会制度</a:t>
            </a:r>
            <a:endParaRPr lang="zh-CN" altLang="en-US" sz="2400" b="1">
              <a:solidFill>
                <a:srgbClr val="FF0000"/>
              </a:solidFill>
            </a:endParaRPr>
          </a:p>
        </p:txBody>
      </p:sp>
      <p:sp>
        <p:nvSpPr>
          <p:cNvPr id="30" name="文本框 29"/>
          <p:cNvSpPr txBox="1"/>
          <p:nvPr>
            <p:custDataLst>
              <p:tags r:id="rId25"/>
            </p:custDataLst>
          </p:nvPr>
        </p:nvSpPr>
        <p:spPr>
          <a:xfrm>
            <a:off x="8787765" y="4496435"/>
            <a:ext cx="222123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FF0000"/>
                </a:solidFill>
              </a:rPr>
              <a:t>苏维埃政权</a:t>
            </a:r>
            <a:endParaRPr lang="zh-CN" altLang="en-US" sz="2400" b="1">
              <a:solidFill>
                <a:srgbClr val="FF0000"/>
              </a:solidFill>
            </a:endParaRPr>
          </a:p>
        </p:txBody>
      </p:sp>
      <p:sp>
        <p:nvSpPr>
          <p:cNvPr id="31" name="矩形 30"/>
          <p:cNvSpPr/>
          <p:nvPr>
            <p:custDataLst>
              <p:tags r:id="rId26"/>
            </p:custDataLst>
          </p:nvPr>
        </p:nvSpPr>
        <p:spPr>
          <a:xfrm>
            <a:off x="549910" y="101600"/>
            <a:ext cx="1300480" cy="768350"/>
          </a:xfrm>
          <a:prstGeom prst="rect">
            <a:avLst/>
          </a:prstGeom>
          <a:noFill/>
          <a:ln>
            <a:noFill/>
          </a:ln>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400" b="1">
                <a:solidFill>
                  <a:schemeClr val="accent1"/>
                </a:solidFill>
                <a:effectLst>
                  <a:outerShdw blurRad="38100" dist="25400" dir="5400000" algn="ctr" rotWithShape="0">
                    <a:srgbClr val="6E747A">
                      <a:alpha val="43000"/>
                    </a:srgbClr>
                  </a:outerShdw>
                </a:effectLst>
              </a:rPr>
              <a:t>中国</a:t>
            </a:r>
            <a:endParaRPr lang="zh-CN" altLang="en-US" sz="4400" b="1">
              <a:solidFill>
                <a:schemeClr val="accent1"/>
              </a:solidFill>
              <a:effectLst>
                <a:outerShdw blurRad="38100" dist="25400" dir="5400000" algn="ctr" rotWithShape="0">
                  <a:srgbClr val="6E747A">
                    <a:alpha val="43000"/>
                  </a:srgbClr>
                </a:outerShdw>
              </a:effectLst>
            </a:endParaRPr>
          </a:p>
        </p:txBody>
      </p:sp>
      <p:sp>
        <p:nvSpPr>
          <p:cNvPr id="32" name="矩形 31"/>
          <p:cNvSpPr/>
          <p:nvPr>
            <p:custDataLst>
              <p:tags r:id="rId27"/>
            </p:custDataLst>
          </p:nvPr>
        </p:nvSpPr>
        <p:spPr>
          <a:xfrm>
            <a:off x="521970" y="5420360"/>
            <a:ext cx="1198880" cy="706755"/>
          </a:xfrm>
          <a:prstGeom prst="rect">
            <a:avLst/>
          </a:prstGeom>
          <a:noFill/>
          <a:ln>
            <a:noFill/>
          </a:ln>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000" b="1">
                <a:ln w="10160">
                  <a:solidFill>
                    <a:schemeClr val="accent5"/>
                  </a:solidFill>
                  <a:prstDash val="solid"/>
                </a:ln>
                <a:solidFill>
                  <a:srgbClr val="FFFFFF"/>
                </a:solidFill>
                <a:effectLst>
                  <a:outerShdw blurRad="38100" dist="22860" dir="5400000" algn="tl" rotWithShape="0">
                    <a:srgbClr val="000000">
                      <a:alpha val="30000"/>
                    </a:srgbClr>
                  </a:outerShdw>
                </a:effectLst>
              </a:rPr>
              <a:t>西方</a:t>
            </a:r>
            <a:endParaRPr lang="zh-CN" altLang="en-US" sz="4000" b="1">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
        <p:nvSpPr>
          <p:cNvPr id="2" name="文本框 1"/>
          <p:cNvSpPr txBox="1"/>
          <p:nvPr>
            <p:custDataLst>
              <p:tags r:id="rId28"/>
            </p:custDataLst>
          </p:nvPr>
        </p:nvSpPr>
        <p:spPr>
          <a:xfrm>
            <a:off x="2579370" y="5780405"/>
            <a:ext cx="8002270"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solidFill>
                  <a:srgbClr val="FF0000"/>
                </a:solidFill>
              </a:rPr>
              <a:t>结论：政治民主化是人类发展的必然趋势</a:t>
            </a:r>
            <a:endParaRPr lang="zh-CN" altLang="en-US" sz="3200">
              <a:solidFill>
                <a:srgbClr val="FF000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additive="base">
                                        <p:cTn id="19" dur="500" fill="hold"/>
                                        <p:tgtEl>
                                          <p:spTgt spid="13"/>
                                        </p:tgtEl>
                                        <p:attrNameLst>
                                          <p:attrName>ppt_x</p:attrName>
                                        </p:attrNameLst>
                                      </p:cBhvr>
                                      <p:tavLst>
                                        <p:tav tm="0">
                                          <p:val>
                                            <p:strVal val="#ppt_x"/>
                                          </p:val>
                                        </p:tav>
                                        <p:tav tm="100000">
                                          <p:val>
                                            <p:strVal val="#ppt_x"/>
                                          </p:val>
                                        </p:tav>
                                      </p:tavLst>
                                    </p:anim>
                                    <p:anim calcmode="lin" valueType="num">
                                      <p:cBhvr additive="base">
                                        <p:cTn id="20"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25"/>
                                        </p:tgtEl>
                                        <p:attrNameLst>
                                          <p:attrName>style.visibility</p:attrName>
                                        </p:attrNameLst>
                                      </p:cBhvr>
                                      <p:to>
                                        <p:strVal val="visible"/>
                                      </p:to>
                                    </p:set>
                                    <p:anim calcmode="lin" valueType="num">
                                      <p:cBhvr additive="base">
                                        <p:cTn id="25" dur="500" fill="hold"/>
                                        <p:tgtEl>
                                          <p:spTgt spid="25"/>
                                        </p:tgtEl>
                                        <p:attrNameLst>
                                          <p:attrName>ppt_x</p:attrName>
                                        </p:attrNameLst>
                                      </p:cBhvr>
                                      <p:tavLst>
                                        <p:tav tm="0">
                                          <p:val>
                                            <p:strVal val="#ppt_x"/>
                                          </p:val>
                                        </p:tav>
                                        <p:tav tm="100000">
                                          <p:val>
                                            <p:strVal val="#ppt_x"/>
                                          </p:val>
                                        </p:tav>
                                      </p:tavLst>
                                    </p:anim>
                                    <p:anim calcmode="lin" valueType="num">
                                      <p:cBhvr additive="base">
                                        <p:cTn id="26"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26"/>
                                        </p:tgtEl>
                                        <p:attrNameLst>
                                          <p:attrName>style.visibility</p:attrName>
                                        </p:attrNameLst>
                                      </p:cBhvr>
                                      <p:to>
                                        <p:strVal val="visible"/>
                                      </p:to>
                                    </p:set>
                                    <p:anim calcmode="lin" valueType="num">
                                      <p:cBhvr additive="base">
                                        <p:cTn id="31" dur="500" fill="hold"/>
                                        <p:tgtEl>
                                          <p:spTgt spid="26"/>
                                        </p:tgtEl>
                                        <p:attrNameLst>
                                          <p:attrName>ppt_x</p:attrName>
                                        </p:attrNameLst>
                                      </p:cBhvr>
                                      <p:tavLst>
                                        <p:tav tm="0">
                                          <p:val>
                                            <p:strVal val="#ppt_x"/>
                                          </p:val>
                                        </p:tav>
                                        <p:tav tm="100000">
                                          <p:val>
                                            <p:strVal val="#ppt_x"/>
                                          </p:val>
                                        </p:tav>
                                      </p:tavLst>
                                    </p:anim>
                                    <p:anim calcmode="lin" valueType="num">
                                      <p:cBhvr additive="base">
                                        <p:cTn id="32"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4" dur="500" fill="hold" grpId="0" nodeType="clickEffect">
                                  <p:stCondLst>
                                    <p:cond delay="0"/>
                                  </p:stCondLst>
                                  <p:childTnLst>
                                    <p:set>
                                      <p:cBhvr>
                                        <p:cTn id="36" dur="1" fill="hold">
                                          <p:stCondLst>
                                            <p:cond delay="0"/>
                                          </p:stCondLst>
                                        </p:cTn>
                                        <p:tgtEl>
                                          <p:spTgt spid="27"/>
                                        </p:tgtEl>
                                        <p:attrNameLst>
                                          <p:attrName>style.visibility</p:attrName>
                                        </p:attrNameLst>
                                      </p:cBhvr>
                                      <p:to>
                                        <p:strVal val="visible"/>
                                      </p:to>
                                    </p:set>
                                    <p:anim calcmode="lin" valueType="num">
                                      <p:cBhvr additive="base">
                                        <p:cTn id="37" dur="500" fill="hold"/>
                                        <p:tgtEl>
                                          <p:spTgt spid="27"/>
                                        </p:tgtEl>
                                        <p:attrNameLst>
                                          <p:attrName>ppt_x</p:attrName>
                                        </p:attrNameLst>
                                      </p:cBhvr>
                                      <p:tavLst>
                                        <p:tav tm="0">
                                          <p:val>
                                            <p:strVal val="#ppt_x"/>
                                          </p:val>
                                        </p:tav>
                                        <p:tav tm="100000">
                                          <p:val>
                                            <p:strVal val="#ppt_x"/>
                                          </p:val>
                                        </p:tav>
                                      </p:tavLst>
                                    </p:anim>
                                    <p:anim calcmode="lin" valueType="num">
                                      <p:cBhvr additive="base">
                                        <p:cTn id="38"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p:stCondLst>
                              <p:cond delay="0"/>
                            </p:stCondLst>
                            <p:childTnLst>
                              <p:par>
                                <p:cTn id="41" presetID="2" presetClass="entr" presetSubtype="4" dur="500" fill="hold" grpId="0" nodeType="clickEffect">
                                  <p:stCondLst>
                                    <p:cond delay="0"/>
                                  </p:stCondLst>
                                  <p:childTnLst>
                                    <p:set>
                                      <p:cBhvr>
                                        <p:cTn id="42" dur="1" fill="hold">
                                          <p:stCondLst>
                                            <p:cond delay="0"/>
                                          </p:stCondLst>
                                        </p:cTn>
                                        <p:tgtEl>
                                          <p:spTgt spid="30"/>
                                        </p:tgtEl>
                                        <p:attrNameLst>
                                          <p:attrName>style.visibility</p:attrName>
                                        </p:attrNameLst>
                                      </p:cBhvr>
                                      <p:to>
                                        <p:strVal val="visible"/>
                                      </p:to>
                                    </p:set>
                                    <p:anim calcmode="lin" valueType="num">
                                      <p:cBhvr additive="base">
                                        <p:cTn id="43" dur="500" fill="hold"/>
                                        <p:tgtEl>
                                          <p:spTgt spid="30"/>
                                        </p:tgtEl>
                                        <p:attrNameLst>
                                          <p:attrName>ppt_x</p:attrName>
                                        </p:attrNameLst>
                                      </p:cBhvr>
                                      <p:tavLst>
                                        <p:tav tm="0">
                                          <p:val>
                                            <p:strVal val="#ppt_x"/>
                                          </p:val>
                                        </p:tav>
                                        <p:tav tm="100000">
                                          <p:val>
                                            <p:strVal val="#ppt_x"/>
                                          </p:val>
                                        </p:tav>
                                      </p:tavLst>
                                    </p:anim>
                                    <p:anim calcmode="lin" valueType="num">
                                      <p:cBhvr additive="base">
                                        <p:cTn id="44"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p:stCondLst>
                              <p:cond delay="0"/>
                            </p:stCondLst>
                            <p:childTnLst>
                              <p:par>
                                <p:cTn id="47" presetID="2" presetClass="entr" presetSubtype="4" dur="500" fill="hold" grpId="0" nodeType="clickEffect">
                                  <p:stCondLst>
                                    <p:cond delay="0"/>
                                  </p:stCondLst>
                                  <p:childTnLst>
                                    <p:set>
                                      <p:cBhvr>
                                        <p:cTn id="48" dur="1" fill="hold">
                                          <p:stCondLst>
                                            <p:cond delay="0"/>
                                          </p:stCondLst>
                                        </p:cTn>
                                        <p:tgtEl>
                                          <p:spTgt spid="28"/>
                                        </p:tgtEl>
                                        <p:attrNameLst>
                                          <p:attrName>style.visibility</p:attrName>
                                        </p:attrNameLst>
                                      </p:cBhvr>
                                      <p:to>
                                        <p:strVal val="visible"/>
                                      </p:to>
                                    </p:set>
                                    <p:anim calcmode="lin" valueType="num">
                                      <p:cBhvr additive="base">
                                        <p:cTn id="49" dur="500" fill="hold"/>
                                        <p:tgtEl>
                                          <p:spTgt spid="28"/>
                                        </p:tgtEl>
                                        <p:attrNameLst>
                                          <p:attrName>ppt_x</p:attrName>
                                        </p:attrNameLst>
                                      </p:cBhvr>
                                      <p:tavLst>
                                        <p:tav tm="0">
                                          <p:val>
                                            <p:strVal val="#ppt_x"/>
                                          </p:val>
                                        </p:tav>
                                        <p:tav tm="100000">
                                          <p:val>
                                            <p:strVal val="#ppt_x"/>
                                          </p:val>
                                        </p:tav>
                                      </p:tavLst>
                                    </p:anim>
                                    <p:anim calcmode="lin" valueType="num">
                                      <p:cBhvr additive="base">
                                        <p:cTn id="50"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par>
                    <p:cTn id="51" fill="hold" nodeType="clickPar">
                      <p:stCondLst>
                        <p:cond delay="indefinite"/>
                      </p:stCondLst>
                      <p:childTnLst>
                        <p:par>
                          <p:cTn id="52" fill="hold">
                            <p:stCondLst>
                              <p:cond delay="0"/>
                            </p:stCondLst>
                            <p:childTnLst>
                              <p:par>
                                <p:cTn id="53" presetID="2" presetClass="entr" presetSubtype="4" dur="500" fill="hold" grpId="0" nodeType="clickEffect">
                                  <p:stCondLst>
                                    <p:cond delay="0"/>
                                  </p:stCondLst>
                                  <p:childTnLst>
                                    <p:set>
                                      <p:cBhvr>
                                        <p:cTn id="54" dur="1" fill="hold">
                                          <p:stCondLst>
                                            <p:cond delay="0"/>
                                          </p:stCondLst>
                                        </p:cTn>
                                        <p:tgtEl>
                                          <p:spTgt spid="29"/>
                                        </p:tgtEl>
                                        <p:attrNameLst>
                                          <p:attrName>style.visibility</p:attrName>
                                        </p:attrNameLst>
                                      </p:cBhvr>
                                      <p:to>
                                        <p:strVal val="visible"/>
                                      </p:to>
                                    </p:set>
                                    <p:anim calcmode="lin" valueType="num">
                                      <p:cBhvr additive="base">
                                        <p:cTn id="55" dur="500" fill="hold"/>
                                        <p:tgtEl>
                                          <p:spTgt spid="29"/>
                                        </p:tgtEl>
                                        <p:attrNameLst>
                                          <p:attrName>ppt_x</p:attrName>
                                        </p:attrNameLst>
                                      </p:cBhvr>
                                      <p:tavLst>
                                        <p:tav tm="0">
                                          <p:val>
                                            <p:strVal val="#ppt_x"/>
                                          </p:val>
                                        </p:tav>
                                        <p:tav tm="100000">
                                          <p:val>
                                            <p:strVal val="#ppt_x"/>
                                          </p:val>
                                        </p:tav>
                                      </p:tavLst>
                                    </p:anim>
                                    <p:anim calcmode="lin" valueType="num">
                                      <p:cBhvr additive="base">
                                        <p:cTn id="56"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par>
                    <p:cTn id="57" fill="hold" nodeType="clickPar">
                      <p:stCondLst>
                        <p:cond delay="indefinite"/>
                      </p:stCondLst>
                      <p:childTnLst>
                        <p:par>
                          <p:cTn id="58" fill="hold">
                            <p:stCondLst>
                              <p:cond delay="0"/>
                            </p:stCondLst>
                            <p:childTnLst>
                              <p:par>
                                <p:cTn id="59" presetID="2" presetClass="entr" presetSubtype="4" dur="500" fill="hold" grpId="0" nodeType="clickEffect">
                                  <p:stCondLst>
                                    <p:cond delay="0"/>
                                  </p:stCondLst>
                                  <p:childTnLst>
                                    <p:set>
                                      <p:cBhvr>
                                        <p:cTn id="60" dur="1" fill="hold">
                                          <p:stCondLst>
                                            <p:cond delay="0"/>
                                          </p:stCondLst>
                                        </p:cTn>
                                        <p:tgtEl>
                                          <p:spTgt spid="2"/>
                                        </p:tgtEl>
                                        <p:attrNameLst>
                                          <p:attrName>style.visibility</p:attrName>
                                        </p:attrNameLst>
                                      </p:cBhvr>
                                      <p:to>
                                        <p:strVal val="visible"/>
                                      </p:to>
                                    </p:set>
                                    <p:anim calcmode="lin" valueType="num">
                                      <p:cBhvr additive="base">
                                        <p:cTn id="61" dur="500" fill="hold"/>
                                        <p:tgtEl>
                                          <p:spTgt spid="2"/>
                                        </p:tgtEl>
                                        <p:attrNameLst>
                                          <p:attrName>ppt_x</p:attrName>
                                        </p:attrNameLst>
                                      </p:cBhvr>
                                      <p:tavLst>
                                        <p:tav tm="0">
                                          <p:val>
                                            <p:strVal val="#ppt_x"/>
                                          </p:val>
                                        </p:tav>
                                        <p:tav tm="100000">
                                          <p:val>
                                            <p:strVal val="#ppt_x"/>
                                          </p:val>
                                        </p:tav>
                                      </p:tavLst>
                                    </p:anim>
                                    <p:anim calcmode="lin" valueType="num">
                                      <p:cBhvr additive="base">
                                        <p:cTn id="6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3" grpId="0"/>
      <p:bldP spid="25" grpId="0"/>
      <p:bldP spid="26" grpId="0"/>
      <p:bldP spid="27" grpId="0"/>
      <p:bldP spid="30" grpId="0"/>
      <p:bldP spid="28" grpId="0"/>
      <p:bldP spid="29" grpId="0"/>
      <p:bldP spid="2"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1746" name="矩形 2"/>
          <p:cNvSpPr/>
          <p:nvPr>
            <p:custDataLst>
              <p:tags r:id="rId3"/>
            </p:custDataLst>
          </p:nvPr>
        </p:nvSpPr>
        <p:spPr>
          <a:xfrm>
            <a:off x="2948940" y="297180"/>
            <a:ext cx="8499475" cy="1378585"/>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marL="0" marR="0" lvl="0" indent="0" algn="ctr"/>
            <a:r>
              <a:rPr lang="en-US" altLang="zh-CN" sz="3985" b="1">
                <a:solidFill>
                  <a:srgbClr val="FF0000"/>
                </a:solidFill>
                <a:latin typeface="黑体" panose="02010609060101010101" charset="-122"/>
                <a:ea typeface="黑体" panose="02010609060101010101" charset="-122"/>
                <a:cs typeface="黑体" panose="02010609060101010101" charset="-122"/>
                <a:sym typeface="+mn-ea"/>
              </a:rPr>
              <a:t>2024</a:t>
            </a:r>
            <a:r>
              <a:rPr sz="3985" b="1">
                <a:solidFill>
                  <a:srgbClr val="FF0000"/>
                </a:solidFill>
                <a:latin typeface="黑体" panose="02010609060101010101" charset="-122"/>
                <a:ea typeface="黑体" panose="02010609060101010101" charset="-122"/>
                <a:cs typeface="黑体" panose="02010609060101010101" charset="-122"/>
                <a:sym typeface="+mn-ea"/>
              </a:rPr>
              <a:t>届新高考历史冲刺热点复习</a:t>
            </a:r>
            <a:endParaRPr lang="zh-CN" altLang="en-US" sz="3985" b="1">
              <a:solidFill>
                <a:srgbClr val="FF0000"/>
              </a:solidFill>
              <a:latin typeface="黑体" panose="02010609060101010101" charset="-122"/>
              <a:ea typeface="黑体" panose="02010609060101010101" charset="-122"/>
              <a:cs typeface="黑体" panose="02010609060101010101" charset="-122"/>
              <a:sym typeface="+mn-ea"/>
            </a:endParaRPr>
          </a:p>
          <a:p>
            <a:pPr marL="0" marR="0" lvl="0" indent="0" algn="ctr"/>
            <a:r>
              <a:rPr lang="zh-CN" altLang="en-US" sz="3985" b="1">
                <a:solidFill>
                  <a:srgbClr val="FFFFFF"/>
                </a:solidFill>
                <a:latin typeface="方正粗黑宋简体" panose="02000000000000000000" pitchFamily="2" charset="-122"/>
                <a:ea typeface="方正粗黑宋简体" panose="02000000000000000000" pitchFamily="2" charset="-122"/>
              </a:rPr>
              <a:t>中国近代至当代政治制度的演变</a:t>
            </a:r>
            <a:endParaRPr lang="zh-CN" altLang="en-US" sz="3985" b="1">
              <a:solidFill>
                <a:srgbClr val="FFFFFF"/>
              </a:solidFill>
              <a:latin typeface="方正粗黑宋简体" panose="02000000000000000000" pitchFamily="2" charset="-122"/>
              <a:ea typeface="方正粗黑宋简体" panose="02000000000000000000" pitchFamily="2" charset="-122"/>
            </a:endParaRPr>
          </a:p>
        </p:txBody>
      </p:sp>
      <p:sp>
        <p:nvSpPr>
          <p:cNvPr id="32770" name="文本框 2"/>
          <p:cNvSpPr txBox="1"/>
          <p:nvPr>
            <p:custDataLst>
              <p:tags r:id="rId4"/>
            </p:custDataLst>
          </p:nvPr>
        </p:nvSpPr>
        <p:spPr>
          <a:xfrm>
            <a:off x="285646" y="3046599"/>
            <a:ext cx="11162875" cy="1195070"/>
          </a:xfrm>
          <a:prstGeom prst="rect">
            <a:avLst/>
          </a:prstGeom>
          <a:noFill/>
        </p:spPr>
        <p:txBody>
          <a:bodyPr>
            <a:sp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defTabSz="914400" fontAlgn="base">
              <a:buClrTx/>
              <a:buSzTx/>
              <a:buFontTx/>
              <a:defRPr/>
            </a:pPr>
            <a:r>
              <a:rPr kumimoji="0" lang="zh-CN" altLang="en-US" sz="3585" b="1" strike="noStrike" kern="1200" cap="none" spc="0" normalizeH="0" baseline="0" noProof="1" smtClean="0">
                <a:solidFill>
                  <a:srgbClr val="0000FF"/>
                </a:solidFill>
                <a:effectLst>
                  <a:outerShdw blurRad="38100" dist="25400" dir="5400000" algn="ctr" rotWithShape="0">
                    <a:srgbClr val="6E747A">
                      <a:alpha val="43000"/>
                    </a:srgbClr>
                  </a:outerShdw>
                </a:effectLst>
                <a:latin typeface="华文楷体" panose="02010600040101010101" pitchFamily="2" charset="-122"/>
                <a:ea typeface="华文楷体" panose="02010600040101010101" pitchFamily="2" charset="-122"/>
                <a:cs typeface="+mn-cs"/>
              </a:rPr>
              <a:t>了解共和制在中国建立的</a:t>
            </a:r>
            <a:r>
              <a:rPr kumimoji="0" lang="zh-CN" altLang="en-US" sz="3585" b="1" strike="noStrike" kern="1200" cap="none" spc="0" normalizeH="0" baseline="0" noProof="1" smtClean="0">
                <a:solidFill>
                  <a:srgbClr val="FF0000"/>
                </a:solidFill>
                <a:effectLst>
                  <a:outerShdw blurRad="38100" dist="25400" dir="5400000" algn="ctr" rotWithShape="0">
                    <a:srgbClr val="6E747A">
                      <a:alpha val="43000"/>
                    </a:srgbClr>
                  </a:outerShdw>
                </a:effectLst>
                <a:latin typeface="华文楷体" panose="02010600040101010101" pitchFamily="2" charset="-122"/>
                <a:ea typeface="华文楷体" panose="02010600040101010101" pitchFamily="2" charset="-122"/>
                <a:cs typeface="+mn-cs"/>
              </a:rPr>
              <a:t>曲折</a:t>
            </a:r>
            <a:r>
              <a:rPr kumimoji="0" lang="zh-CN" altLang="en-US" sz="3585" b="1" strike="noStrike" kern="1200" cap="none" spc="0" normalizeH="0" baseline="0" noProof="1" smtClean="0">
                <a:solidFill>
                  <a:srgbClr val="0000FF"/>
                </a:solidFill>
                <a:effectLst>
                  <a:outerShdw blurRad="38100" dist="25400" dir="5400000" algn="ctr" rotWithShape="0">
                    <a:srgbClr val="6E747A">
                      <a:alpha val="43000"/>
                    </a:srgbClr>
                  </a:outerShdw>
                </a:effectLst>
                <a:latin typeface="华文楷体" panose="02010600040101010101" pitchFamily="2" charset="-122"/>
                <a:ea typeface="华文楷体" panose="02010600040101010101" pitchFamily="2" charset="-122"/>
                <a:cs typeface="+mn-cs"/>
              </a:rPr>
              <a:t>过程，理解中国政治发展道路的</a:t>
            </a:r>
            <a:r>
              <a:rPr kumimoji="0" lang="zh-CN" altLang="en-US" sz="3585" b="1" strike="noStrike" kern="1200" cap="none" spc="0" normalizeH="0" baseline="0" noProof="1" smtClean="0">
                <a:solidFill>
                  <a:srgbClr val="FF0000"/>
                </a:solidFill>
                <a:effectLst>
                  <a:outerShdw blurRad="38100" dist="25400" dir="5400000" algn="ctr" rotWithShape="0">
                    <a:srgbClr val="6E747A">
                      <a:alpha val="43000"/>
                    </a:srgbClr>
                  </a:outerShdw>
                </a:effectLst>
                <a:latin typeface="华文楷体" panose="02010600040101010101" pitchFamily="2" charset="-122"/>
                <a:ea typeface="华文楷体" panose="02010600040101010101" pitchFamily="2" charset="-122"/>
                <a:cs typeface="+mn-cs"/>
              </a:rPr>
              <a:t>独特性</a:t>
            </a:r>
            <a:endParaRPr kumimoji="0" lang="zh-CN" altLang="en-US" sz="3585" b="1" strike="noStrike" kern="1200" cap="none" spc="0" normalizeH="0" baseline="0" noProof="1" smtClean="0">
              <a:solidFill>
                <a:srgbClr val="FF0000"/>
              </a:solidFill>
              <a:effectLst>
                <a:outerShdw blurRad="38100" dist="25400" dir="5400000" algn="ctr" rotWithShape="0">
                  <a:srgbClr val="6E747A">
                    <a:alpha val="43000"/>
                  </a:srgbClr>
                </a:outerShdw>
              </a:effectLst>
              <a:latin typeface="华文楷体" panose="02010600040101010101" pitchFamily="2" charset="-122"/>
              <a:ea typeface="华文楷体" panose="02010600040101010101" pitchFamily="2" charset="-122"/>
              <a:cs typeface="+mn-cs"/>
            </a:endParaRPr>
          </a:p>
        </p:txBody>
      </p:sp>
      <p:sp>
        <p:nvSpPr>
          <p:cNvPr id="32769" name="圆角矩形 1"/>
          <p:cNvSpPr/>
          <p:nvPr>
            <p:custDataLst>
              <p:tags r:id="rId5"/>
            </p:custDataLst>
          </p:nvPr>
        </p:nvSpPr>
        <p:spPr>
          <a:xfrm>
            <a:off x="286042" y="1912660"/>
            <a:ext cx="2723038" cy="710015"/>
          </a:xfrm>
          <a:prstGeom prst="round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marL="0" marR="0" lvl="0" indent="0" algn="ctr"/>
            <a:r>
              <a:rPr lang="zh-CN" altLang="en-US" sz="3585" b="1">
                <a:solidFill>
                  <a:srgbClr val="FFFF00"/>
                </a:solidFill>
                <a:ea typeface="宋体" panose="02010600030101010101" pitchFamily="2" charset="-122"/>
              </a:rPr>
              <a:t>课程标准</a:t>
            </a:r>
            <a:endParaRPr lang="zh-CN" altLang="en-US" sz="3585" b="1">
              <a:solidFill>
                <a:srgbClr val="FFFF00"/>
              </a:solidFill>
              <a:ea typeface="宋体" panose="02010600030101010101" pitchFamily="2" charset="-122"/>
            </a:endParaRPr>
          </a:p>
        </p:txBody>
      </p:sp>
      <p:sp>
        <p:nvSpPr>
          <p:cNvPr id="5" name="文本框 4"/>
          <p:cNvSpPr txBox="1"/>
          <p:nvPr>
            <p:custDataLst>
              <p:tags r:id="rId6"/>
            </p:custDataLst>
          </p:nvPr>
        </p:nvSpPr>
        <p:spPr>
          <a:xfrm>
            <a:off x="438150" y="4665980"/>
            <a:ext cx="1043876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7030A0"/>
                </a:solidFill>
              </a:rPr>
              <a:t>主题：政治制度不断变革、不断</a:t>
            </a:r>
            <a:r>
              <a:rPr lang="zh-CN" altLang="en-US" sz="2800" b="1">
                <a:solidFill>
                  <a:srgbClr val="7030A0"/>
                </a:solidFill>
                <a:sym typeface="+mn-ea"/>
              </a:rPr>
              <a:t>完善</a:t>
            </a:r>
            <a:r>
              <a:rPr lang="zh-CN" altLang="en-US" sz="2800" b="1">
                <a:solidFill>
                  <a:srgbClr val="7030A0"/>
                </a:solidFill>
              </a:rPr>
              <a:t>，政治民主化发展。</a:t>
            </a:r>
            <a:endParaRPr lang="zh-CN" altLang="en-US" sz="2800" b="1">
              <a:solidFill>
                <a:srgbClr val="7030A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3795" name="文本框 3"/>
          <p:cNvSpPr/>
          <p:nvPr>
            <p:custDataLst>
              <p:tags r:id="rId3"/>
            </p:custDataLst>
          </p:nvPr>
        </p:nvSpPr>
        <p:spPr>
          <a:xfrm>
            <a:off x="3464560" y="379095"/>
            <a:ext cx="2703830" cy="1383665"/>
          </a:xfrm>
          <a:prstGeom prst="rect">
            <a:avLst/>
          </a:prstGeom>
          <a:noFill/>
          <a:ln>
            <a:noFill/>
            <a:miter lim="800000"/>
          </a:ln>
        </p:spPr>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en-US" sz="2800" b="1">
                <a:latin typeface="宋体" panose="02010600030101010101" pitchFamily="2" charset="-122"/>
                <a:ea typeface="宋体" panose="02010600030101010101" pitchFamily="2" charset="-122"/>
              </a:rPr>
              <a:t>民国时期的政治制度</a:t>
            </a:r>
            <a:endParaRPr lang="zh-CN" altLang="en-US" sz="2800" b="1">
              <a:latin typeface="宋体" panose="02010600030101010101" pitchFamily="2" charset="-122"/>
              <a:ea typeface="宋体" panose="02010600030101010101" pitchFamily="2" charset="-122"/>
            </a:endParaRPr>
          </a:p>
          <a:p>
            <a:pPr lvl="0"/>
            <a:r>
              <a:rPr lang="en-US" altLang="zh-CN" sz="2800" b="1">
                <a:latin typeface="宋体" panose="02010600030101010101" pitchFamily="2" charset="-122"/>
                <a:ea typeface="宋体" panose="02010600030101010101" pitchFamily="2" charset="-122"/>
                <a:sym typeface="+mn-ea"/>
              </a:rPr>
              <a:t>(1912-49)</a:t>
            </a:r>
            <a:endParaRPr lang="zh-CN" altLang="en-US" sz="2800" b="1">
              <a:latin typeface="宋体" panose="02010600030101010101" pitchFamily="2" charset="-122"/>
              <a:ea typeface="宋体" panose="02010600030101010101" pitchFamily="2" charset="-122"/>
            </a:endParaRPr>
          </a:p>
        </p:txBody>
      </p:sp>
      <p:sp>
        <p:nvSpPr>
          <p:cNvPr id="33796" name="文本框 4"/>
          <p:cNvSpPr/>
          <p:nvPr>
            <p:custDataLst>
              <p:tags r:id="rId4"/>
            </p:custDataLst>
          </p:nvPr>
        </p:nvSpPr>
        <p:spPr>
          <a:xfrm>
            <a:off x="3464560" y="2545080"/>
            <a:ext cx="2513330" cy="2245360"/>
          </a:xfrm>
          <a:prstGeom prst="rect">
            <a:avLst/>
          </a:prstGeom>
          <a:noFill/>
          <a:ln>
            <a:noFill/>
            <a:miter lim="800000"/>
          </a:ln>
        </p:spPr>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en-US" sz="2800" b="1">
                <a:latin typeface="宋体" panose="02010600030101010101" pitchFamily="2" charset="-122"/>
                <a:ea typeface="宋体" panose="02010600030101010101" pitchFamily="2" charset="-122"/>
              </a:rPr>
              <a:t>中共在根据地和解放区的制度探索</a:t>
            </a:r>
            <a:endParaRPr lang="zh-CN" altLang="en-US" sz="2800" b="1">
              <a:latin typeface="宋体" panose="02010600030101010101" pitchFamily="2" charset="-122"/>
              <a:ea typeface="宋体" panose="02010600030101010101" pitchFamily="2" charset="-122"/>
            </a:endParaRPr>
          </a:p>
          <a:p>
            <a:pPr lvl="0"/>
            <a:r>
              <a:rPr lang="en-US" altLang="zh-CN" sz="2800" b="1">
                <a:latin typeface="宋体" panose="02010600030101010101" pitchFamily="2" charset="-122"/>
                <a:ea typeface="宋体" panose="02010600030101010101" pitchFamily="2" charset="-122"/>
                <a:sym typeface="+mn-ea"/>
              </a:rPr>
              <a:t>(1921-49)</a:t>
            </a:r>
            <a:endParaRPr lang="en-US" altLang="zh-CN" sz="2800" b="1">
              <a:latin typeface="宋体" panose="02010600030101010101" pitchFamily="2" charset="-122"/>
              <a:ea typeface="宋体" panose="02010600030101010101" pitchFamily="2" charset="-122"/>
            </a:endParaRPr>
          </a:p>
          <a:p>
            <a:pPr lvl="0"/>
            <a:endParaRPr lang="zh-CN" altLang="en-US" sz="2800" b="1">
              <a:latin typeface="宋体" panose="02010600030101010101" pitchFamily="2" charset="-122"/>
              <a:ea typeface="宋体" panose="02010600030101010101" pitchFamily="2" charset="-122"/>
            </a:endParaRPr>
          </a:p>
        </p:txBody>
      </p:sp>
      <p:sp>
        <p:nvSpPr>
          <p:cNvPr id="33797" name="文本框 5"/>
          <p:cNvSpPr/>
          <p:nvPr>
            <p:custDataLst>
              <p:tags r:id="rId5"/>
            </p:custDataLst>
          </p:nvPr>
        </p:nvSpPr>
        <p:spPr>
          <a:xfrm>
            <a:off x="3464560" y="4843780"/>
            <a:ext cx="2513330" cy="1814830"/>
          </a:xfrm>
          <a:prstGeom prst="rect">
            <a:avLst/>
          </a:prstGeom>
          <a:noFill/>
          <a:ln>
            <a:noFill/>
            <a:miter lim="800000"/>
          </a:ln>
        </p:spPr>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en-US" sz="2800" b="1">
                <a:latin typeface="宋体" panose="02010600030101010101" pitchFamily="2" charset="-122"/>
                <a:ea typeface="宋体" panose="02010600030101010101" pitchFamily="2" charset="-122"/>
              </a:rPr>
              <a:t>中华人民共和国的政治制度</a:t>
            </a:r>
            <a:r>
              <a:rPr lang="en-US" altLang="zh-CN" sz="2800" b="1">
                <a:latin typeface="宋体" panose="02010600030101010101" pitchFamily="2" charset="-122"/>
                <a:ea typeface="宋体" panose="02010600030101010101" pitchFamily="2" charset="-122"/>
                <a:sym typeface="+mn-ea"/>
              </a:rPr>
              <a:t>(1949-</a:t>
            </a:r>
            <a:r>
              <a:rPr sz="2800" b="1">
                <a:latin typeface="宋体" panose="02010600030101010101" pitchFamily="2" charset="-122"/>
                <a:ea typeface="宋体" panose="02010600030101010101" pitchFamily="2" charset="-122"/>
                <a:sym typeface="+mn-ea"/>
              </a:rPr>
              <a:t>今</a:t>
            </a:r>
            <a:r>
              <a:rPr lang="en-US" altLang="zh-CN" sz="2800" b="1">
                <a:latin typeface="宋体" panose="02010600030101010101" pitchFamily="2" charset="-122"/>
                <a:ea typeface="宋体" panose="02010600030101010101" pitchFamily="2" charset="-122"/>
                <a:sym typeface="+mn-ea"/>
              </a:rPr>
              <a:t>)</a:t>
            </a:r>
            <a:endParaRPr lang="en-US" altLang="zh-CN" sz="2800" b="1">
              <a:latin typeface="宋体" panose="02010600030101010101" pitchFamily="2" charset="-122"/>
              <a:ea typeface="宋体" panose="02010600030101010101" pitchFamily="2" charset="-122"/>
            </a:endParaRPr>
          </a:p>
          <a:p>
            <a:pPr lvl="0"/>
            <a:endParaRPr lang="zh-CN" altLang="en-US" sz="2800" b="1">
              <a:latin typeface="宋体" panose="02010600030101010101" pitchFamily="2" charset="-122"/>
              <a:ea typeface="宋体" panose="02010600030101010101" pitchFamily="2" charset="-122"/>
            </a:endParaRPr>
          </a:p>
        </p:txBody>
      </p:sp>
      <p:sp>
        <p:nvSpPr>
          <p:cNvPr id="2" name="文本框 1"/>
          <p:cNvSpPr txBox="1"/>
          <p:nvPr>
            <p:custDataLst>
              <p:tags r:id="rId6"/>
            </p:custDataLst>
          </p:nvPr>
        </p:nvSpPr>
        <p:spPr>
          <a:xfrm>
            <a:off x="1255395" y="1998980"/>
            <a:ext cx="1345565" cy="2245360"/>
          </a:xfrm>
          <a:prstGeom prst="rect">
            <a:avLst/>
          </a:prstGeom>
          <a:noFill/>
          <a:ln>
            <a:solidFill>
              <a:srgbClr val="FF0000"/>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t>中国近</a:t>
            </a:r>
            <a:endParaRPr lang="zh-CN" altLang="en-US" sz="2800" b="1"/>
          </a:p>
          <a:p>
            <a:r>
              <a:rPr lang="zh-CN" altLang="en-US" sz="2800" b="1"/>
              <a:t>代至当</a:t>
            </a:r>
            <a:endParaRPr lang="zh-CN" altLang="en-US" sz="2800" b="1"/>
          </a:p>
          <a:p>
            <a:r>
              <a:rPr lang="zh-CN" altLang="en-US" sz="2800" b="1"/>
              <a:t>代政治</a:t>
            </a:r>
            <a:endParaRPr lang="zh-CN" altLang="en-US" sz="2800" b="1"/>
          </a:p>
          <a:p>
            <a:r>
              <a:rPr lang="zh-CN" altLang="en-US" sz="2800" b="1"/>
              <a:t>制度的</a:t>
            </a:r>
            <a:endParaRPr lang="zh-CN" altLang="en-US" sz="2800" b="1"/>
          </a:p>
          <a:p>
            <a:r>
              <a:rPr lang="zh-CN" altLang="en-US" sz="2800" b="1"/>
              <a:t>演变</a:t>
            </a:r>
            <a:endParaRPr lang="zh-CN" altLang="en-US" sz="2800" b="1"/>
          </a:p>
        </p:txBody>
      </p:sp>
      <p:sp>
        <p:nvSpPr>
          <p:cNvPr id="3" name="左大括号 2"/>
          <p:cNvSpPr/>
          <p:nvPr>
            <p:custDataLst>
              <p:tags r:id="rId7"/>
            </p:custDataLst>
          </p:nvPr>
        </p:nvSpPr>
        <p:spPr>
          <a:xfrm>
            <a:off x="3048000" y="1121410"/>
            <a:ext cx="226060" cy="4000500"/>
          </a:xfrm>
          <a:prstGeom prst="leftBrac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a:p>
        </p:txBody>
      </p:sp>
      <p:sp>
        <p:nvSpPr>
          <p:cNvPr id="4" name="左大括号 3"/>
          <p:cNvSpPr/>
          <p:nvPr>
            <p:custDataLst>
              <p:tags r:id="rId8"/>
            </p:custDataLst>
          </p:nvPr>
        </p:nvSpPr>
        <p:spPr>
          <a:xfrm>
            <a:off x="6264910" y="379095"/>
            <a:ext cx="169545" cy="1549400"/>
          </a:xfrm>
          <a:prstGeom prst="leftBrac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a:p>
        </p:txBody>
      </p:sp>
      <p:sp>
        <p:nvSpPr>
          <p:cNvPr id="5" name="左大括号 4"/>
          <p:cNvSpPr/>
          <p:nvPr>
            <p:custDataLst>
              <p:tags r:id="rId9"/>
            </p:custDataLst>
          </p:nvPr>
        </p:nvSpPr>
        <p:spPr>
          <a:xfrm>
            <a:off x="6436995" y="2545080"/>
            <a:ext cx="245745" cy="1753235"/>
          </a:xfrm>
          <a:prstGeom prst="leftBrac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a:p>
        </p:txBody>
      </p:sp>
      <p:sp>
        <p:nvSpPr>
          <p:cNvPr id="6" name="左大括号 5"/>
          <p:cNvSpPr/>
          <p:nvPr>
            <p:custDataLst>
              <p:tags r:id="rId10"/>
            </p:custDataLst>
          </p:nvPr>
        </p:nvSpPr>
        <p:spPr>
          <a:xfrm>
            <a:off x="5897880" y="5183505"/>
            <a:ext cx="198120" cy="1300480"/>
          </a:xfrm>
          <a:prstGeom prst="leftBrac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a:p>
        </p:txBody>
      </p:sp>
      <p:sp>
        <p:nvSpPr>
          <p:cNvPr id="7" name="文本框 6"/>
          <p:cNvSpPr txBox="1"/>
          <p:nvPr>
            <p:custDataLst>
              <p:tags r:id="rId11"/>
            </p:custDataLst>
          </p:nvPr>
        </p:nvSpPr>
        <p:spPr>
          <a:xfrm>
            <a:off x="6911975" y="10795"/>
            <a:ext cx="4145280" cy="119888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t>南京临时政府时期：</a:t>
            </a:r>
            <a:r>
              <a:rPr lang="zh-CN" altLang="en-US" sz="2400" b="1">
                <a:solidFill>
                  <a:srgbClr val="FF0000"/>
                </a:solidFill>
              </a:rPr>
              <a:t>资共和制</a:t>
            </a:r>
            <a:endParaRPr lang="zh-CN" altLang="en-US" sz="2400" b="1">
              <a:solidFill>
                <a:srgbClr val="FF0000"/>
              </a:solidFill>
            </a:endParaRPr>
          </a:p>
          <a:p>
            <a:pPr algn="l"/>
            <a:r>
              <a:rPr lang="en-US" altLang="zh-CN" sz="2400" b="1">
                <a:sym typeface="+mn-ea"/>
              </a:rPr>
              <a:t>(1912</a:t>
            </a:r>
            <a:r>
              <a:rPr lang="zh-CN" altLang="zh-CN" sz="2400" b="1">
                <a:sym typeface="+mn-ea"/>
              </a:rPr>
              <a:t>年</a:t>
            </a:r>
            <a:r>
              <a:rPr lang="en-US" altLang="zh-CN" sz="2400" b="1">
                <a:sym typeface="+mn-ea"/>
              </a:rPr>
              <a:t>1</a:t>
            </a:r>
            <a:r>
              <a:rPr lang="zh-CN" altLang="en-US" sz="2400" b="1">
                <a:sym typeface="+mn-ea"/>
              </a:rPr>
              <a:t>月</a:t>
            </a:r>
            <a:r>
              <a:rPr lang="en-US" altLang="zh-CN" sz="2400" b="1">
                <a:sym typeface="+mn-ea"/>
              </a:rPr>
              <a:t>-3</a:t>
            </a:r>
            <a:r>
              <a:rPr lang="zh-CN" altLang="en-US" sz="2400" b="1">
                <a:sym typeface="+mn-ea"/>
              </a:rPr>
              <a:t>月</a:t>
            </a:r>
            <a:r>
              <a:rPr lang="en-US" altLang="zh-CN" sz="2400" b="1">
                <a:sym typeface="+mn-ea"/>
              </a:rPr>
              <a:t>)</a:t>
            </a:r>
            <a:endParaRPr lang="en-US" altLang="zh-CN" sz="2400" b="1"/>
          </a:p>
          <a:p>
            <a:endParaRPr lang="zh-CN" altLang="en-US" sz="2400" b="1">
              <a:solidFill>
                <a:srgbClr val="FF0000"/>
              </a:solidFill>
            </a:endParaRPr>
          </a:p>
        </p:txBody>
      </p:sp>
      <p:sp>
        <p:nvSpPr>
          <p:cNvPr id="8" name="文本框 7"/>
          <p:cNvSpPr txBox="1"/>
          <p:nvPr>
            <p:custDataLst>
              <p:tags r:id="rId12"/>
            </p:custDataLst>
          </p:nvPr>
        </p:nvSpPr>
        <p:spPr>
          <a:xfrm>
            <a:off x="6911975" y="794385"/>
            <a:ext cx="4450080" cy="8299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t>北洋政府时期：</a:t>
            </a:r>
            <a:r>
              <a:rPr lang="zh-CN" altLang="en-US" sz="2400" b="1">
                <a:solidFill>
                  <a:srgbClr val="FF0000"/>
                </a:solidFill>
              </a:rPr>
              <a:t>政党政治的尝试</a:t>
            </a:r>
            <a:endParaRPr lang="zh-CN" altLang="en-US" sz="2400" b="1">
              <a:solidFill>
                <a:srgbClr val="FF0000"/>
              </a:solidFill>
            </a:endParaRPr>
          </a:p>
          <a:p>
            <a:pPr algn="l"/>
            <a:r>
              <a:rPr lang="en-US" altLang="zh-CN" sz="2400" b="1">
                <a:sym typeface="+mn-ea"/>
              </a:rPr>
              <a:t>(1912-1928)</a:t>
            </a:r>
            <a:endParaRPr lang="zh-CN" altLang="en-US" sz="2400" b="1">
              <a:solidFill>
                <a:srgbClr val="FF0000"/>
              </a:solidFill>
            </a:endParaRPr>
          </a:p>
        </p:txBody>
      </p:sp>
      <p:sp>
        <p:nvSpPr>
          <p:cNvPr id="9" name="文本框 8"/>
          <p:cNvSpPr txBox="1"/>
          <p:nvPr>
            <p:custDataLst>
              <p:tags r:id="rId13"/>
            </p:custDataLst>
          </p:nvPr>
        </p:nvSpPr>
        <p:spPr>
          <a:xfrm>
            <a:off x="6911975" y="1503680"/>
            <a:ext cx="3840480" cy="169164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t>国民党政府时期：</a:t>
            </a:r>
            <a:r>
              <a:rPr lang="zh-CN" altLang="en-US" sz="2400" b="1">
                <a:solidFill>
                  <a:srgbClr val="FF0000"/>
                </a:solidFill>
              </a:rPr>
              <a:t>一党专制</a:t>
            </a:r>
            <a:endParaRPr lang="zh-CN" altLang="en-US" sz="2400" b="1">
              <a:solidFill>
                <a:srgbClr val="FF0000"/>
              </a:solidFill>
            </a:endParaRPr>
          </a:p>
          <a:p>
            <a:pPr algn="l"/>
            <a:r>
              <a:rPr lang="en-US" altLang="zh-CN" sz="2400" b="1">
                <a:sym typeface="+mn-ea"/>
              </a:rPr>
              <a:t>(1927-1928)</a:t>
            </a:r>
            <a:endParaRPr lang="en-US" altLang="zh-CN" sz="2400" b="1"/>
          </a:p>
          <a:p>
            <a:pPr algn="l"/>
            <a:endParaRPr lang="zh-CN" altLang="en-US" sz="2800" b="1">
              <a:solidFill>
                <a:srgbClr val="FF0000"/>
              </a:solidFill>
            </a:endParaRPr>
          </a:p>
          <a:p>
            <a:pPr algn="l"/>
            <a:r>
              <a:rPr lang="en-US" altLang="zh-CN" sz="2800" b="1">
                <a:solidFill>
                  <a:srgbClr val="FF0000"/>
                </a:solidFill>
              </a:rPr>
              <a:t>                                    </a:t>
            </a:r>
            <a:endParaRPr lang="zh-CN" altLang="en-US" sz="2800" b="1">
              <a:solidFill>
                <a:srgbClr val="FF0000"/>
              </a:solidFill>
            </a:endParaRPr>
          </a:p>
        </p:txBody>
      </p:sp>
      <p:sp>
        <p:nvSpPr>
          <p:cNvPr id="10" name="文本框 9"/>
          <p:cNvSpPr txBox="1"/>
          <p:nvPr>
            <p:custDataLst>
              <p:tags r:id="rId14"/>
            </p:custDataLst>
          </p:nvPr>
        </p:nvSpPr>
        <p:spPr>
          <a:xfrm>
            <a:off x="6911975" y="2285365"/>
            <a:ext cx="5161280" cy="95313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t>土地革命时期：</a:t>
            </a:r>
            <a:r>
              <a:rPr lang="zh-CN" altLang="en-US" sz="2800" b="1">
                <a:solidFill>
                  <a:srgbClr val="FF0000"/>
                </a:solidFill>
              </a:rPr>
              <a:t>苏维埃代表制度</a:t>
            </a:r>
            <a:endParaRPr lang="zh-CN" altLang="en-US" sz="2800" b="1">
              <a:solidFill>
                <a:srgbClr val="FF0000"/>
              </a:solidFill>
            </a:endParaRPr>
          </a:p>
          <a:p>
            <a:pPr algn="l"/>
            <a:r>
              <a:rPr lang="en-US" altLang="zh-CN" sz="2800" b="1">
                <a:sym typeface="+mn-ea"/>
              </a:rPr>
              <a:t>(1927-36)</a:t>
            </a:r>
            <a:endParaRPr lang="zh-CN" altLang="en-US" sz="2800" b="1">
              <a:solidFill>
                <a:srgbClr val="FF0000"/>
              </a:solidFill>
            </a:endParaRPr>
          </a:p>
        </p:txBody>
      </p:sp>
      <p:sp>
        <p:nvSpPr>
          <p:cNvPr id="11" name="文本框 10"/>
          <p:cNvSpPr txBox="1"/>
          <p:nvPr>
            <p:custDataLst>
              <p:tags r:id="rId15"/>
            </p:custDataLst>
          </p:nvPr>
        </p:nvSpPr>
        <p:spPr>
          <a:xfrm>
            <a:off x="6962775" y="3145155"/>
            <a:ext cx="4575810" cy="95313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t>抗日战争时期：</a:t>
            </a:r>
            <a:r>
              <a:rPr lang="zh-CN" altLang="en-US" sz="2800" b="1">
                <a:solidFill>
                  <a:srgbClr val="FF0000"/>
                </a:solidFill>
              </a:rPr>
              <a:t>边区政府</a:t>
            </a:r>
            <a:endParaRPr lang="zh-CN" altLang="en-US" sz="2800" b="1">
              <a:solidFill>
                <a:srgbClr val="FF0000"/>
              </a:solidFill>
            </a:endParaRPr>
          </a:p>
          <a:p>
            <a:r>
              <a:rPr lang="en-US" altLang="zh-CN" sz="2800" b="1">
                <a:solidFill>
                  <a:srgbClr val="FF0000"/>
                </a:solidFill>
              </a:rPr>
              <a:t>  </a:t>
            </a:r>
            <a:r>
              <a:rPr lang="zh-CN" altLang="en-US" sz="2800" b="1">
                <a:solidFill>
                  <a:schemeClr val="tx1"/>
                </a:solidFill>
              </a:rPr>
              <a:t>（</a:t>
            </a:r>
            <a:r>
              <a:rPr lang="en-US" altLang="zh-CN" sz="2800" b="1">
                <a:solidFill>
                  <a:schemeClr val="tx1"/>
                </a:solidFill>
              </a:rPr>
              <a:t>1931-45</a:t>
            </a:r>
            <a:r>
              <a:rPr lang="zh-CN" altLang="en-US" sz="2800" b="1">
                <a:solidFill>
                  <a:schemeClr val="tx1"/>
                </a:solidFill>
              </a:rPr>
              <a:t>）</a:t>
            </a:r>
            <a:r>
              <a:rPr lang="en-US" altLang="zh-CN" sz="2800" b="1">
                <a:solidFill>
                  <a:schemeClr val="tx1"/>
                </a:solidFill>
              </a:rPr>
              <a:t> </a:t>
            </a:r>
            <a:r>
              <a:rPr lang="en-US" altLang="zh-CN" sz="2800" b="1">
                <a:solidFill>
                  <a:srgbClr val="FF0000"/>
                </a:solidFill>
              </a:rPr>
              <a:t>  “</a:t>
            </a:r>
            <a:r>
              <a:rPr lang="zh-CN" altLang="en-US" sz="2800" b="1">
                <a:solidFill>
                  <a:srgbClr val="FF0000"/>
                </a:solidFill>
              </a:rPr>
              <a:t>三三制</a:t>
            </a:r>
            <a:r>
              <a:rPr lang="en-US" altLang="zh-CN" sz="2800" b="1">
                <a:solidFill>
                  <a:srgbClr val="FF0000"/>
                </a:solidFill>
              </a:rPr>
              <a:t>”</a:t>
            </a:r>
            <a:r>
              <a:rPr lang="zh-CN" altLang="en-US" sz="2800" b="1">
                <a:solidFill>
                  <a:srgbClr val="FF0000"/>
                </a:solidFill>
              </a:rPr>
              <a:t>原则</a:t>
            </a:r>
            <a:endParaRPr lang="zh-CN" altLang="en-US" sz="2800" b="1">
              <a:solidFill>
                <a:srgbClr val="FF0000"/>
              </a:solidFill>
            </a:endParaRPr>
          </a:p>
        </p:txBody>
      </p:sp>
      <p:sp>
        <p:nvSpPr>
          <p:cNvPr id="12" name="文本框 11"/>
          <p:cNvSpPr txBox="1"/>
          <p:nvPr>
            <p:custDataLst>
              <p:tags r:id="rId16"/>
            </p:custDataLst>
          </p:nvPr>
        </p:nvSpPr>
        <p:spPr>
          <a:xfrm>
            <a:off x="6962775" y="4004945"/>
            <a:ext cx="3738880" cy="95313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t>解放战争时期：</a:t>
            </a:r>
            <a:r>
              <a:rPr lang="zh-CN" altLang="en-US" sz="2800" b="1">
                <a:solidFill>
                  <a:srgbClr val="FF0000"/>
                </a:solidFill>
              </a:rPr>
              <a:t>行政区</a:t>
            </a:r>
            <a:endParaRPr lang="zh-CN" altLang="en-US" sz="2800" b="1">
              <a:solidFill>
                <a:srgbClr val="FF0000"/>
              </a:solidFill>
            </a:endParaRPr>
          </a:p>
          <a:p>
            <a:r>
              <a:rPr lang="zh-CN" altLang="en-US" sz="2800" b="1">
                <a:solidFill>
                  <a:schemeClr val="tx1"/>
                </a:solidFill>
              </a:rPr>
              <a:t>（</a:t>
            </a:r>
            <a:r>
              <a:rPr lang="en-US" altLang="zh-CN" sz="2800" b="1">
                <a:solidFill>
                  <a:schemeClr val="tx1"/>
                </a:solidFill>
              </a:rPr>
              <a:t>1945-49</a:t>
            </a:r>
            <a:r>
              <a:rPr lang="zh-CN" altLang="en-US" sz="2800" b="1">
                <a:solidFill>
                  <a:schemeClr val="tx1"/>
                </a:solidFill>
              </a:rPr>
              <a:t>）</a:t>
            </a:r>
            <a:endParaRPr lang="zh-CN" altLang="en-US" sz="2800" b="1">
              <a:solidFill>
                <a:schemeClr val="tx1"/>
              </a:solidFill>
            </a:endParaRPr>
          </a:p>
        </p:txBody>
      </p:sp>
      <p:sp>
        <p:nvSpPr>
          <p:cNvPr id="13" name="文本框 12"/>
          <p:cNvSpPr txBox="1"/>
          <p:nvPr>
            <p:custDataLst>
              <p:tags r:id="rId17"/>
            </p:custDataLst>
          </p:nvPr>
        </p:nvSpPr>
        <p:spPr>
          <a:xfrm>
            <a:off x="6168390" y="4946015"/>
            <a:ext cx="26212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FF0000"/>
                </a:solidFill>
              </a:rPr>
              <a:t>人民代表大会制度</a:t>
            </a:r>
            <a:endParaRPr lang="zh-CN" altLang="en-US" sz="2400" b="1">
              <a:solidFill>
                <a:srgbClr val="FF0000"/>
              </a:solidFill>
            </a:endParaRPr>
          </a:p>
        </p:txBody>
      </p:sp>
      <p:sp>
        <p:nvSpPr>
          <p:cNvPr id="14" name="文本框 13"/>
          <p:cNvSpPr txBox="1"/>
          <p:nvPr>
            <p:custDataLst>
              <p:tags r:id="rId18"/>
            </p:custDataLst>
          </p:nvPr>
        </p:nvSpPr>
        <p:spPr>
          <a:xfrm>
            <a:off x="6168390" y="5305425"/>
            <a:ext cx="59740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FF0000"/>
                </a:solidFill>
              </a:rPr>
              <a:t>中国共产党领导的多党合作和政治协商制度</a:t>
            </a:r>
            <a:endParaRPr lang="zh-CN" altLang="en-US" sz="2400" b="1">
              <a:solidFill>
                <a:srgbClr val="FF0000"/>
              </a:solidFill>
            </a:endParaRPr>
          </a:p>
        </p:txBody>
      </p:sp>
      <p:sp>
        <p:nvSpPr>
          <p:cNvPr id="15" name="文本框 14"/>
          <p:cNvSpPr txBox="1"/>
          <p:nvPr>
            <p:custDataLst>
              <p:tags r:id="rId19"/>
            </p:custDataLst>
          </p:nvPr>
        </p:nvSpPr>
        <p:spPr>
          <a:xfrm>
            <a:off x="6168390" y="5762625"/>
            <a:ext cx="3027680" cy="95313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FF0000"/>
                </a:solidFill>
              </a:rPr>
              <a:t>民族区域自治制度</a:t>
            </a:r>
            <a:endParaRPr lang="zh-CN" altLang="en-US" sz="2800" b="1">
              <a:solidFill>
                <a:srgbClr val="FF0000"/>
              </a:solidFill>
            </a:endParaRPr>
          </a:p>
          <a:p>
            <a:r>
              <a:rPr lang="zh-CN" altLang="en-US" sz="2800" b="1">
                <a:solidFill>
                  <a:srgbClr val="FF0000"/>
                </a:solidFill>
              </a:rPr>
              <a:t>基层群众自治制度</a:t>
            </a:r>
            <a:endParaRPr lang="zh-CN" altLang="en-US" sz="2800" b="1">
              <a:solidFill>
                <a:srgbClr val="FF0000"/>
              </a:solidFill>
            </a:endParaRPr>
          </a:p>
        </p:txBody>
      </p:sp>
      <p:sp>
        <p:nvSpPr>
          <p:cNvPr id="16" name="文本框 15"/>
          <p:cNvSpPr txBox="1"/>
          <p:nvPr>
            <p:custDataLst>
              <p:tags r:id="rId20"/>
            </p:custDataLst>
          </p:nvPr>
        </p:nvSpPr>
        <p:spPr>
          <a:xfrm>
            <a:off x="88900" y="4669155"/>
            <a:ext cx="3232785" cy="18148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FF0000"/>
                </a:solidFill>
                <a:latin typeface="宋体" panose="02010600030101010101" pitchFamily="2" charset="-122"/>
                <a:ea typeface="宋体" panose="02010600030101010101" pitchFamily="2" charset="-122"/>
              </a:rPr>
              <a:t>结论：由专制到民主，人治到法治，即政治民主化是人类发展的必然趋势</a:t>
            </a:r>
            <a:endParaRPr lang="zh-CN" altLang="en-US" sz="2800" b="1">
              <a:solidFill>
                <a:srgbClr val="FF0000"/>
              </a:solidFill>
              <a:latin typeface="宋体" panose="02010600030101010101" pitchFamily="2" charset="-122"/>
              <a:ea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fill="hold"/>
                                        <p:tgtEl>
                                          <p:spTgt spid="16"/>
                                        </p:tgtEl>
                                        <p:attrNameLst>
                                          <p:attrName>ppt_x</p:attrName>
                                        </p:attrNameLst>
                                      </p:cBhvr>
                                      <p:tavLst>
                                        <p:tav tm="0">
                                          <p:val>
                                            <p:strVal val="#ppt_x"/>
                                          </p:val>
                                        </p:tav>
                                        <p:tav tm="100000">
                                          <p:val>
                                            <p:strVal val="#ppt_x"/>
                                          </p:val>
                                        </p:tav>
                                      </p:tavLst>
                                    </p:anim>
                                    <p:anim calcmode="lin" valueType="num">
                                      <p:cBhvr additive="base">
                                        <p:cTn id="8"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p:cNvSpPr txBox="1"/>
          <p:nvPr>
            <p:custDataLst>
              <p:tags r:id="rId3"/>
            </p:custDataLst>
          </p:nvPr>
        </p:nvSpPr>
        <p:spPr>
          <a:xfrm>
            <a:off x="2209165" y="1214120"/>
            <a:ext cx="7675245" cy="175323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rgbClr val="0000FF"/>
                </a:solidFill>
              </a:rPr>
              <a:t>必备知识梳理：</a:t>
            </a:r>
            <a:endParaRPr lang="zh-CN" altLang="en-US" sz="3600">
              <a:solidFill>
                <a:srgbClr val="0000FF"/>
              </a:solidFill>
            </a:endParaRPr>
          </a:p>
          <a:p>
            <a:r>
              <a:rPr lang="zh-CN" altLang="en-US" sz="3600">
                <a:solidFill>
                  <a:srgbClr val="0000FF"/>
                </a:solidFill>
              </a:rPr>
              <a:t>阅读课本</a:t>
            </a:r>
            <a:r>
              <a:rPr lang="en-US" altLang="zh-CN" sz="3600">
                <a:solidFill>
                  <a:srgbClr val="0000FF"/>
                </a:solidFill>
              </a:rPr>
              <a:t>P14-16</a:t>
            </a:r>
            <a:r>
              <a:rPr lang="zh-CN" altLang="en-US" sz="3600">
                <a:solidFill>
                  <a:srgbClr val="0000FF"/>
                </a:solidFill>
              </a:rPr>
              <a:t>完成民国时期政治制度演变的填空</a:t>
            </a:r>
            <a:endParaRPr lang="zh-CN" altLang="en-US" sz="3600">
              <a:solidFill>
                <a:srgbClr val="0000FF"/>
              </a:solidFil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aphicFrame>
        <p:nvGraphicFramePr>
          <p:cNvPr id="2" name="表格 1"/>
          <p:cNvGraphicFramePr>
            <a:graphicFrameLocks noGrp="1"/>
          </p:cNvGraphicFramePr>
          <p:nvPr>
            <p:custDataLst>
              <p:tags r:id="rId3"/>
            </p:custDataLst>
          </p:nvPr>
        </p:nvGraphicFramePr>
        <p:xfrm>
          <a:off x="116205" y="635"/>
          <a:ext cx="11870055" cy="6823075"/>
        </p:xfrm>
        <a:graphic>
          <a:graphicData uri="http://schemas.openxmlformats.org/drawingml/2006/table">
            <a:tbl>
              <a:tblPr firstRow="1" bandRow="1">
                <a:tableStyleId>{5940675A-B579-460E-94D1-54222C63F5DA}</a:tableStyleId>
              </a:tblPr>
              <a:tblGrid>
                <a:gridCol w="997585"/>
                <a:gridCol w="3187065"/>
                <a:gridCol w="3990975"/>
                <a:gridCol w="3694430"/>
              </a:tblGrid>
              <a:tr h="370205">
                <a:tc>
                  <a:txBody>
                    <a:bodyPr vert="horz" wrap="square"/>
                    <a:lstStyle/>
                    <a:p>
                      <a:pPr indent="0" algn="ctr">
                        <a:buNone/>
                      </a:pPr>
                      <a:r>
                        <a:rPr lang="en-US" sz="2000" b="1">
                          <a:solidFill>
                            <a:srgbClr val="00B050"/>
                          </a:solidFill>
                          <a:latin typeface="楷体" panose="02010609060101010101" pitchFamily="49" charset="-122"/>
                          <a:ea typeface="楷体" panose="02010609060101010101" pitchFamily="49" charset="-122"/>
                          <a:cs typeface="宋体" panose="02010600030101010101" pitchFamily="2" charset="-122"/>
                        </a:rPr>
                        <a:t>角度</a:t>
                      </a:r>
                      <a:endParaRPr lang="en-US" altLang="en-US" sz="2000" b="1">
                        <a:solidFill>
                          <a:srgbClr val="00B050"/>
                        </a:solidFill>
                        <a:latin typeface="楷体" panose="02010609060101010101" pitchFamily="49" charset="-122"/>
                        <a:ea typeface="楷体" panose="02010609060101010101" pitchFamily="49"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2000" b="1">
                          <a:solidFill>
                            <a:srgbClr val="00B050"/>
                          </a:solidFill>
                          <a:latin typeface="楷体" panose="02010609060101010101" pitchFamily="49" charset="-122"/>
                          <a:ea typeface="楷体" panose="02010609060101010101" pitchFamily="49" charset="-122"/>
                          <a:cs typeface="宋体" panose="02010600030101010101" pitchFamily="2" charset="-122"/>
                        </a:rPr>
                        <a:t>南京临时政府</a:t>
                      </a:r>
                      <a:endParaRPr lang="en-US" altLang="en-US" sz="2000" b="1">
                        <a:solidFill>
                          <a:srgbClr val="00B050"/>
                        </a:solidFill>
                        <a:latin typeface="楷体" panose="02010609060101010101" pitchFamily="49" charset="-122"/>
                        <a:ea typeface="楷体" panose="02010609060101010101" pitchFamily="49"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2000" b="1">
                          <a:solidFill>
                            <a:srgbClr val="00B050"/>
                          </a:solidFill>
                          <a:latin typeface="楷体" panose="02010609060101010101" pitchFamily="49" charset="-122"/>
                          <a:ea typeface="楷体" panose="02010609060101010101" pitchFamily="49" charset="-122"/>
                          <a:cs typeface="宋体" panose="02010600030101010101" pitchFamily="2" charset="-122"/>
                        </a:rPr>
                        <a:t>北洋政府</a:t>
                      </a:r>
                      <a:endParaRPr lang="en-US" altLang="en-US" sz="2000" b="1">
                        <a:solidFill>
                          <a:srgbClr val="00B050"/>
                        </a:solidFill>
                        <a:latin typeface="楷体" panose="02010609060101010101" pitchFamily="49" charset="-122"/>
                        <a:ea typeface="楷体" panose="02010609060101010101" pitchFamily="49"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2000" b="1">
                          <a:solidFill>
                            <a:srgbClr val="00B050"/>
                          </a:solidFill>
                          <a:latin typeface="楷体" panose="02010609060101010101" pitchFamily="49" charset="-122"/>
                          <a:ea typeface="楷体" panose="02010609060101010101" pitchFamily="49" charset="-122"/>
                          <a:cs typeface="宋体" panose="02010600030101010101" pitchFamily="2" charset="-122"/>
                        </a:rPr>
                        <a:t>南京国民政府</a:t>
                      </a:r>
                      <a:endParaRPr lang="en-US" altLang="en-US" sz="2000" b="1">
                        <a:solidFill>
                          <a:srgbClr val="00B050"/>
                        </a:solidFill>
                        <a:latin typeface="楷体" panose="02010609060101010101" pitchFamily="49" charset="-122"/>
                        <a:ea typeface="楷体" panose="02010609060101010101" pitchFamily="49"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3920490">
                <a:tc>
                  <a:txBody>
                    <a:bodyPr vert="horz" wrap="square"/>
                    <a:lstStyle/>
                    <a:p>
                      <a:pPr>
                        <a:buNone/>
                      </a:pPr>
                      <a:r>
                        <a:rPr lang="en-US" sz="2000" b="1">
                          <a:solidFill>
                            <a:srgbClr val="FF0000"/>
                          </a:solidFill>
                          <a:latin typeface="楷体" panose="02010609060101010101" pitchFamily="49" charset="-122"/>
                          <a:ea typeface="楷体" panose="02010609060101010101" pitchFamily="49" charset="-122"/>
                          <a:cs typeface="宋体" panose="02010600030101010101" pitchFamily="2" charset="-122"/>
                        </a:rPr>
                        <a:t>政权与制度建设</a:t>
                      </a:r>
                      <a:endParaRPr lang="en-US" altLang="en-US" sz="2000" b="1">
                        <a:solidFill>
                          <a:srgbClr val="FF0000"/>
                        </a:solidFill>
                        <a:latin typeface="楷体" panose="02010609060101010101" pitchFamily="49" charset="-122"/>
                        <a:ea typeface="楷体" panose="02010609060101010101" pitchFamily="49"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r>
                        <a:rPr lang="en-US" sz="2400" b="1">
                          <a:latin typeface="楷体" panose="02010609060101010101" pitchFamily="49" charset="-122"/>
                          <a:ea typeface="楷体" panose="02010609060101010101" pitchFamily="49" charset="-122"/>
                          <a:cs typeface="楷体" panose="02010609060101010101" pitchFamily="49" charset="-122"/>
                        </a:rPr>
                        <a:t>⑴1912年元旦，孙中山就任</a:t>
                      </a:r>
                      <a:r>
                        <a:rPr lang="en-US" sz="2400" b="1" u="sng">
                          <a:latin typeface="楷体" panose="02010609060101010101" pitchFamily="49" charset="-122"/>
                          <a:ea typeface="楷体" panose="02010609060101010101" pitchFamily="49" charset="-122"/>
                          <a:cs typeface="楷体" panose="02010609060101010101" pitchFamily="49" charset="-122"/>
                        </a:rPr>
                        <a:t>         </a:t>
                      </a:r>
                      <a:r>
                        <a:rPr lang="en-US" sz="2400" b="1">
                          <a:latin typeface="楷体" panose="02010609060101010101" pitchFamily="49" charset="-122"/>
                          <a:ea typeface="楷体" panose="02010609060101010101" pitchFamily="49" charset="-122"/>
                          <a:cs typeface="楷体" panose="02010609060101010101" pitchFamily="49" charset="-122"/>
                        </a:rPr>
                        <a:t>临时大总统，</a:t>
                      </a:r>
                      <a:r>
                        <a:rPr lang="en-US" sz="2400" b="1" u="sng">
                          <a:latin typeface="楷体" panose="02010609060101010101" pitchFamily="49" charset="-122"/>
                          <a:ea typeface="楷体" panose="02010609060101010101" pitchFamily="49" charset="-122"/>
                          <a:cs typeface="楷体" panose="02010609060101010101" pitchFamily="49" charset="-122"/>
                          <a:sym typeface="+mn-ea"/>
                        </a:rPr>
                        <a:t>         </a:t>
                      </a:r>
                      <a:r>
                        <a:rPr lang="en-US" sz="2400" b="1">
                          <a:latin typeface="楷体" panose="02010609060101010101" pitchFamily="49" charset="-122"/>
                          <a:ea typeface="楷体" panose="02010609060101010101" pitchFamily="49" charset="-122"/>
                          <a:cs typeface="楷体" panose="02010609060101010101" pitchFamily="49" charset="-122"/>
                        </a:rPr>
                        <a:t>政府正式成立，标志着资产阶级</a:t>
                      </a:r>
                      <a:r>
                        <a:rPr lang="en-US" sz="2400" b="1" u="sng">
                          <a:latin typeface="楷体" panose="02010609060101010101" pitchFamily="49" charset="-122"/>
                          <a:ea typeface="楷体" panose="02010609060101010101" pitchFamily="49" charset="-122"/>
                          <a:cs typeface="楷体" panose="02010609060101010101" pitchFamily="49" charset="-122"/>
                          <a:sym typeface="+mn-ea"/>
                        </a:rPr>
                        <a:t>      </a:t>
                      </a:r>
                      <a:r>
                        <a:rPr lang="en-US" sz="2400" b="1">
                          <a:latin typeface="楷体" panose="02010609060101010101" pitchFamily="49" charset="-122"/>
                          <a:ea typeface="楷体" panose="02010609060101010101" pitchFamily="49" charset="-122"/>
                          <a:cs typeface="楷体" panose="02010609060101010101" pitchFamily="49" charset="-122"/>
                        </a:rPr>
                        <a:t>制度的诞生；⑵1912年3月,颁布</a:t>
                      </a:r>
                      <a:r>
                        <a:rPr lang="en-US" sz="2400" b="1">
                          <a:latin typeface="楷体" panose="02010609060101010101" pitchFamily="49" charset="-122"/>
                          <a:ea typeface="楷体" panose="02010609060101010101" pitchFamily="49" charset="-122"/>
                          <a:cs typeface="楷体" panose="02010609060101010101" pitchFamily="49" charset="-122"/>
                          <a:sym typeface="+mn-ea"/>
                        </a:rPr>
                        <a:t>《</a:t>
                      </a:r>
                      <a:r>
                        <a:rPr lang="en-US" sz="2400" b="1" u="sng">
                          <a:latin typeface="楷体" panose="02010609060101010101" pitchFamily="49" charset="-122"/>
                          <a:ea typeface="楷体" panose="02010609060101010101" pitchFamily="49" charset="-122"/>
                          <a:cs typeface="楷体" panose="02010609060101010101" pitchFamily="49" charset="-122"/>
                          <a:sym typeface="+mn-ea"/>
                        </a:rPr>
                        <a:t>          </a:t>
                      </a:r>
                      <a:r>
                        <a:rPr lang="en-US" sz="2400" b="1">
                          <a:latin typeface="楷体" panose="02010609060101010101" pitchFamily="49" charset="-122"/>
                          <a:ea typeface="楷体" panose="02010609060101010101" pitchFamily="49" charset="-122"/>
                          <a:cs typeface="楷体" panose="02010609060101010101" pitchFamily="49" charset="-122"/>
                        </a:rPr>
                        <a:t>》，</a:t>
                      </a:r>
                      <a:endParaRPr lang="en-US" altLang="en-US" sz="2400" b="1">
                        <a:latin typeface="楷体" panose="02010609060101010101" pitchFamily="49" charset="-122"/>
                        <a:ea typeface="楷体" panose="02010609060101010101" pitchFamily="49" charset="-122"/>
                        <a:cs typeface="楷体" panose="02010609060101010101" pitchFamily="49"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r>
                        <a:rPr lang="en-US" sz="2400" b="1">
                          <a:latin typeface="楷体" panose="02010609060101010101" pitchFamily="49" charset="-122"/>
                          <a:ea typeface="楷体" panose="02010609060101010101" pitchFamily="49" charset="-122"/>
                          <a:cs typeface="楷体" panose="02010609060101010101" pitchFamily="49" charset="-122"/>
                        </a:rPr>
                        <a:t>⑴1912年8月，</a:t>
                      </a:r>
                      <a:r>
                        <a:rPr lang="en-US" sz="2400" b="1" u="sng">
                          <a:latin typeface="楷体" panose="02010609060101010101" pitchFamily="49" charset="-122"/>
                          <a:ea typeface="楷体" panose="02010609060101010101" pitchFamily="49" charset="-122"/>
                          <a:cs typeface="楷体" panose="02010609060101010101" pitchFamily="49" charset="-122"/>
                        </a:rPr>
                        <a:t>      </a:t>
                      </a:r>
                      <a:r>
                        <a:rPr lang="en-US" sz="2400" b="1">
                          <a:latin typeface="楷体" panose="02010609060101010101" pitchFamily="49" charset="-122"/>
                          <a:ea typeface="楷体" panose="02010609060101010101" pitchFamily="49" charset="-122"/>
                          <a:cs typeface="楷体" panose="02010609060101010101" pitchFamily="49" charset="-122"/>
                        </a:rPr>
                        <a:t>党</a:t>
                      </a:r>
                      <a:r>
                        <a:rPr lang="zh-CN" altLang="en-US" sz="2400" b="1">
                          <a:latin typeface="楷体" panose="02010609060101010101" pitchFamily="49" charset="-122"/>
                          <a:ea typeface="楷体" panose="02010609060101010101" pitchFamily="49" charset="-122"/>
                          <a:cs typeface="楷体" panose="02010609060101010101" pitchFamily="49" charset="-122"/>
                        </a:rPr>
                        <a:t>成立</a:t>
                      </a:r>
                      <a:r>
                        <a:rPr lang="en-US" sz="2400" b="1">
                          <a:latin typeface="楷体" panose="02010609060101010101" pitchFamily="49" charset="-122"/>
                          <a:ea typeface="楷体" panose="02010609060101010101" pitchFamily="49" charset="-122"/>
                          <a:cs typeface="楷体" panose="02010609060101010101" pitchFamily="49" charset="-122"/>
                        </a:rPr>
                        <a:t>，</a:t>
                      </a:r>
                      <a:endParaRPr lang="en-US" sz="2400" b="1">
                        <a:latin typeface="楷体" panose="02010609060101010101" pitchFamily="49" charset="-122"/>
                        <a:ea typeface="楷体" panose="02010609060101010101" pitchFamily="49" charset="-122"/>
                        <a:cs typeface="楷体" panose="02010609060101010101" pitchFamily="49" charset="-122"/>
                      </a:endParaRPr>
                    </a:p>
                    <a:p>
                      <a:pPr indent="0">
                        <a:buNone/>
                      </a:pPr>
                      <a:r>
                        <a:rPr lang="en-US" sz="2400" b="1">
                          <a:latin typeface="楷体" panose="02010609060101010101" pitchFamily="49" charset="-122"/>
                          <a:ea typeface="楷体" panose="02010609060101010101" pitchFamily="49" charset="-122"/>
                          <a:cs typeface="楷体" panose="02010609060101010101" pitchFamily="49" charset="-122"/>
                        </a:rPr>
                        <a:t>⑵1913年，袁世凯制造“宋案”，并镇压</a:t>
                      </a:r>
                      <a:r>
                        <a:rPr lang="en-US" sz="2400" b="1" u="sng">
                          <a:latin typeface="楷体" panose="02010609060101010101" pitchFamily="49" charset="-122"/>
                          <a:ea typeface="楷体" panose="02010609060101010101" pitchFamily="49" charset="-122"/>
                          <a:cs typeface="楷体" panose="02010609060101010101" pitchFamily="49" charset="-122"/>
                        </a:rPr>
                        <a:t>          </a:t>
                      </a:r>
                      <a:r>
                        <a:rPr lang="en-US" sz="2400" b="1">
                          <a:latin typeface="楷体" panose="02010609060101010101" pitchFamily="49" charset="-122"/>
                          <a:ea typeface="楷体" panose="02010609060101010101" pitchFamily="49" charset="-122"/>
                          <a:cs typeface="楷体" panose="02010609060101010101" pitchFamily="49" charset="-122"/>
                        </a:rPr>
                        <a:t>;</a:t>
                      </a:r>
                      <a:endParaRPr lang="en-US" sz="2400" b="1">
                        <a:latin typeface="楷体" panose="02010609060101010101" pitchFamily="49" charset="-122"/>
                        <a:ea typeface="楷体" panose="02010609060101010101" pitchFamily="49" charset="-122"/>
                        <a:cs typeface="楷体" panose="02010609060101010101" pitchFamily="49" charset="-122"/>
                      </a:endParaRPr>
                    </a:p>
                    <a:p>
                      <a:pPr indent="0">
                        <a:buNone/>
                      </a:pPr>
                      <a:r>
                        <a:rPr lang="en-US" sz="2400" b="1">
                          <a:latin typeface="楷体" panose="02010609060101010101" pitchFamily="49" charset="-122"/>
                          <a:ea typeface="楷体" panose="02010609060101010101" pitchFamily="49" charset="-122"/>
                          <a:cs typeface="楷体" panose="02010609060101010101" pitchFamily="49" charset="-122"/>
                          <a:sym typeface="+mn-ea"/>
                        </a:rPr>
                        <a:t>⑶</a:t>
                      </a:r>
                      <a:r>
                        <a:rPr lang="en-US" sz="2400" b="1">
                          <a:latin typeface="楷体" panose="02010609060101010101" pitchFamily="49" charset="-122"/>
                          <a:ea typeface="楷体" panose="02010609060101010101" pitchFamily="49" charset="-122"/>
                          <a:cs typeface="楷体" panose="02010609060101010101" pitchFamily="49" charset="-122"/>
                        </a:rPr>
                        <a:t>1914年，袁世凯选举为正式大总统，解散国民党和国会。公布《</a:t>
                      </a:r>
                      <a:r>
                        <a:rPr lang="en-US" sz="2400" b="1" u="sng">
                          <a:latin typeface="楷体" panose="02010609060101010101" pitchFamily="49" charset="-122"/>
                          <a:ea typeface="楷体" panose="02010609060101010101" pitchFamily="49" charset="-122"/>
                          <a:cs typeface="楷体" panose="02010609060101010101" pitchFamily="49" charset="-122"/>
                        </a:rPr>
                        <a:t>          </a:t>
                      </a:r>
                      <a:r>
                        <a:rPr lang="en-US" sz="2400" b="1">
                          <a:latin typeface="楷体" panose="02010609060101010101" pitchFamily="49" charset="-122"/>
                          <a:ea typeface="楷体" panose="02010609060101010101" pitchFamily="49" charset="-122"/>
                          <a:cs typeface="楷体" panose="02010609060101010101" pitchFamily="49" charset="-122"/>
                        </a:rPr>
                        <a:t>约法》</a:t>
                      </a:r>
                      <a:endParaRPr lang="en-US" altLang="en-US" sz="2400" b="1">
                        <a:latin typeface="楷体" panose="02010609060101010101" pitchFamily="49" charset="-122"/>
                        <a:ea typeface="楷体" panose="02010609060101010101" pitchFamily="49" charset="-122"/>
                        <a:cs typeface="楷体" panose="02010609060101010101" pitchFamily="49"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r>
                        <a:rPr lang="en-US" sz="2400" b="1">
                          <a:latin typeface="楷体" panose="02010609060101010101" pitchFamily="49" charset="-122"/>
                          <a:ea typeface="楷体" panose="02010609060101010101" pitchFamily="49" charset="-122"/>
                          <a:cs typeface="楷体" panose="02010609060101010101" pitchFamily="49" charset="-122"/>
                        </a:rPr>
                        <a:t>⑴1928年，通过《训政纲领》，宣告</a:t>
                      </a:r>
                      <a:r>
                        <a:rPr lang="en-US" sz="2400" b="1" u="sng">
                          <a:latin typeface="楷体" panose="02010609060101010101" pitchFamily="49" charset="-122"/>
                          <a:ea typeface="楷体" panose="02010609060101010101" pitchFamily="49" charset="-122"/>
                          <a:cs typeface="楷体" panose="02010609060101010101" pitchFamily="49" charset="-122"/>
                        </a:rPr>
                        <a:t>     </a:t>
                      </a:r>
                      <a:r>
                        <a:rPr lang="en-US" sz="2400" b="1">
                          <a:latin typeface="楷体" panose="02010609060101010101" pitchFamily="49" charset="-122"/>
                          <a:ea typeface="楷体" panose="02010609060101010101" pitchFamily="49" charset="-122"/>
                          <a:cs typeface="楷体" panose="02010609060101010101" pitchFamily="49" charset="-122"/>
                        </a:rPr>
                        <a:t>时期结束</a:t>
                      </a:r>
                      <a:endParaRPr lang="en-US" sz="2400" b="1">
                        <a:latin typeface="楷体" panose="02010609060101010101" pitchFamily="49" charset="-122"/>
                        <a:ea typeface="楷体" panose="02010609060101010101" pitchFamily="49" charset="-122"/>
                        <a:cs typeface="楷体" panose="02010609060101010101" pitchFamily="49" charset="-122"/>
                      </a:endParaRPr>
                    </a:p>
                    <a:p>
                      <a:pPr indent="0">
                        <a:buNone/>
                      </a:pPr>
                      <a:r>
                        <a:rPr lang="en-US" sz="2400" b="1">
                          <a:latin typeface="楷体" panose="02010609060101010101" pitchFamily="49" charset="-122"/>
                          <a:ea typeface="楷体" panose="02010609060101010101" pitchFamily="49" charset="-122"/>
                          <a:cs typeface="楷体" panose="02010609060101010101" pitchFamily="49" charset="-122"/>
                        </a:rPr>
                        <a:t>，</a:t>
                      </a:r>
                      <a:r>
                        <a:rPr lang="en-US" sz="2400" b="1" u="sng">
                          <a:latin typeface="楷体" panose="02010609060101010101" pitchFamily="49" charset="-122"/>
                          <a:ea typeface="楷体" panose="02010609060101010101" pitchFamily="49" charset="-122"/>
                          <a:cs typeface="楷体" panose="02010609060101010101" pitchFamily="49" charset="-122"/>
                        </a:rPr>
                        <a:t>    </a:t>
                      </a:r>
                      <a:r>
                        <a:rPr lang="en-US" sz="2400" b="1">
                          <a:latin typeface="楷体" panose="02010609060101010101" pitchFamily="49" charset="-122"/>
                          <a:ea typeface="楷体" panose="02010609060101010101" pitchFamily="49" charset="-122"/>
                          <a:cs typeface="楷体" panose="02010609060101010101" pitchFamily="49" charset="-122"/>
                        </a:rPr>
                        <a:t>时期开始；⑵1946年通过国民党一党专制的《</a:t>
                      </a:r>
                      <a:r>
                        <a:rPr lang="en-US" sz="2400" b="1" u="sng">
                          <a:latin typeface="楷体" panose="02010609060101010101" pitchFamily="49" charset="-122"/>
                          <a:ea typeface="楷体" panose="02010609060101010101" pitchFamily="49" charset="-122"/>
                          <a:cs typeface="楷体" panose="02010609060101010101" pitchFamily="49" charset="-122"/>
                        </a:rPr>
                        <a:t>        </a:t>
                      </a:r>
                      <a:r>
                        <a:rPr lang="en-US" sz="2400" b="1">
                          <a:latin typeface="楷体" panose="02010609060101010101" pitchFamily="49" charset="-122"/>
                          <a:ea typeface="楷体" panose="02010609060101010101" pitchFamily="49" charset="-122"/>
                          <a:cs typeface="楷体" panose="02010609060101010101" pitchFamily="49" charset="-122"/>
                        </a:rPr>
                        <a:t>宪法》；⑶1948年，国民党打出</a:t>
                      </a:r>
                      <a:endParaRPr lang="en-US" sz="2400" b="1">
                        <a:latin typeface="楷体" panose="02010609060101010101" pitchFamily="49" charset="-122"/>
                        <a:ea typeface="楷体" panose="02010609060101010101" pitchFamily="49" charset="-122"/>
                        <a:cs typeface="楷体" panose="02010609060101010101" pitchFamily="49" charset="-122"/>
                      </a:endParaRPr>
                    </a:p>
                    <a:p>
                      <a:pPr indent="0">
                        <a:buNone/>
                      </a:pPr>
                      <a:r>
                        <a:rPr lang="en-US" sz="2400" b="1">
                          <a:latin typeface="楷体" panose="02010609060101010101" pitchFamily="49" charset="-122"/>
                          <a:ea typeface="楷体" panose="02010609060101010101" pitchFamily="49" charset="-122"/>
                          <a:cs typeface="楷体" panose="02010609060101010101" pitchFamily="49" charset="-122"/>
                        </a:rPr>
                        <a:t>“</a:t>
                      </a:r>
                      <a:r>
                        <a:rPr lang="en-US" sz="2400" b="1" u="sng">
                          <a:latin typeface="楷体" panose="02010609060101010101" pitchFamily="49" charset="-122"/>
                          <a:ea typeface="楷体" panose="02010609060101010101" pitchFamily="49" charset="-122"/>
                          <a:cs typeface="楷体" panose="02010609060101010101" pitchFamily="49" charset="-122"/>
                        </a:rPr>
                        <a:t>     </a:t>
                      </a:r>
                      <a:r>
                        <a:rPr lang="en-US" sz="2400" b="1">
                          <a:latin typeface="楷体" panose="02010609060101010101" pitchFamily="49" charset="-122"/>
                          <a:ea typeface="楷体" panose="02010609060101010101" pitchFamily="49" charset="-122"/>
                          <a:cs typeface="楷体" panose="02010609060101010101" pitchFamily="49" charset="-122"/>
                        </a:rPr>
                        <a:t>”招牌，召开“国民大会”，建立总统府，取代国民政府</a:t>
                      </a:r>
                      <a:endParaRPr lang="en-US" altLang="en-US" sz="2400" b="1">
                        <a:latin typeface="楷体" panose="02010609060101010101" pitchFamily="49" charset="-122"/>
                        <a:ea typeface="楷体" panose="02010609060101010101" pitchFamily="49" charset="-122"/>
                        <a:cs typeface="楷体" panose="02010609060101010101" pitchFamily="49"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713105">
                <a:tc>
                  <a:txBody>
                    <a:bodyPr vert="horz" wrap="square"/>
                    <a:lstStyle/>
                    <a:p>
                      <a:pPr indent="0">
                        <a:buNone/>
                      </a:pPr>
                      <a:r>
                        <a:rPr lang="en-US" sz="2000" b="1">
                          <a:solidFill>
                            <a:srgbClr val="FF0000"/>
                          </a:solidFill>
                          <a:latin typeface="楷体" panose="02010609060101010101" pitchFamily="49" charset="-122"/>
                          <a:ea typeface="楷体" panose="02010609060101010101" pitchFamily="49" charset="-122"/>
                          <a:cs typeface="宋体" panose="02010600030101010101" pitchFamily="2" charset="-122"/>
                        </a:rPr>
                        <a:t>宪法</a:t>
                      </a:r>
                      <a:endParaRPr lang="en-US" altLang="en-US" sz="2000" b="1">
                        <a:solidFill>
                          <a:srgbClr val="FF0000"/>
                        </a:solidFill>
                        <a:latin typeface="楷体" panose="02010609060101010101" pitchFamily="49" charset="-122"/>
                        <a:ea typeface="楷体" panose="02010609060101010101" pitchFamily="49"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r>
                        <a:rPr lang="en-US" sz="2400" b="1" u="sng">
                          <a:latin typeface="楷体" panose="02010609060101010101" pitchFamily="49" charset="-122"/>
                          <a:ea typeface="楷体" panose="02010609060101010101" pitchFamily="49" charset="-122"/>
                          <a:cs typeface="宋体" panose="02010600030101010101" pitchFamily="2" charset="-122"/>
                        </a:rPr>
                        <a:t>《               》</a:t>
                      </a:r>
                      <a:endParaRPr lang="en-US" altLang="en-US" sz="2400" b="1" u="sng">
                        <a:latin typeface="楷体" panose="02010609060101010101" pitchFamily="49" charset="-122"/>
                        <a:ea typeface="楷体" panose="02010609060101010101" pitchFamily="49"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r>
                        <a:rPr lang="en-US" sz="2000" b="1" u="sng">
                          <a:latin typeface="楷体" panose="02010609060101010101" pitchFamily="49" charset="-122"/>
                          <a:ea typeface="楷体" panose="02010609060101010101" pitchFamily="49" charset="-122"/>
                          <a:cs typeface="宋体" panose="02010600030101010101" pitchFamily="2" charset="-122"/>
                        </a:rPr>
                        <a:t>《                》</a:t>
                      </a:r>
                      <a:endParaRPr lang="en-US" altLang="en-US" sz="2000" b="1" u="sng">
                        <a:latin typeface="楷体" panose="02010609060101010101" pitchFamily="49" charset="-122"/>
                        <a:ea typeface="楷体" panose="02010609060101010101" pitchFamily="49"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r>
                        <a:rPr lang="en-US" sz="2000" b="1">
                          <a:latin typeface="楷体" panose="02010609060101010101" pitchFamily="49" charset="-122"/>
                          <a:ea typeface="楷体" panose="02010609060101010101" pitchFamily="49" charset="-122"/>
                          <a:cs typeface="宋体" panose="02010600030101010101" pitchFamily="2" charset="-122"/>
                        </a:rPr>
                        <a:t>《</a:t>
                      </a:r>
                      <a:r>
                        <a:rPr lang="en-US" sz="2000" b="1">
                          <a:latin typeface="楷体" panose="02010609060101010101" pitchFamily="49" charset="-122"/>
                          <a:ea typeface="楷体" panose="02010609060101010101" pitchFamily="49" charset="-122"/>
                          <a:cs typeface="楷体" panose="02010609060101010101" pitchFamily="49" charset="-122"/>
                        </a:rPr>
                        <a:t>训政纲领</a:t>
                      </a:r>
                      <a:r>
                        <a:rPr lang="en-US" sz="2000" b="1">
                          <a:latin typeface="楷体" panose="02010609060101010101" pitchFamily="49" charset="-122"/>
                          <a:ea typeface="楷体" panose="02010609060101010101" pitchFamily="49" charset="-122"/>
                          <a:cs typeface="宋体" panose="02010600030101010101" pitchFamily="2" charset="-122"/>
                        </a:rPr>
                        <a:t>》和《</a:t>
                      </a:r>
                      <a:r>
                        <a:rPr lang="en-US" sz="2000" b="1" u="sng">
                          <a:latin typeface="楷体" panose="02010609060101010101" pitchFamily="49" charset="-122"/>
                          <a:ea typeface="楷体" panose="02010609060101010101" pitchFamily="49" charset="-122"/>
                          <a:cs typeface="宋体" panose="02010600030101010101" pitchFamily="2" charset="-122"/>
                        </a:rPr>
                        <a:t>            </a:t>
                      </a:r>
                      <a:r>
                        <a:rPr lang="en-US" sz="2000" b="1">
                          <a:latin typeface="楷体" panose="02010609060101010101" pitchFamily="49" charset="-122"/>
                          <a:ea typeface="楷体" panose="02010609060101010101" pitchFamily="49" charset="-122"/>
                          <a:cs typeface="楷体" panose="02010609060101010101" pitchFamily="49" charset="-122"/>
                        </a:rPr>
                        <a:t>宪法</a:t>
                      </a:r>
                      <a:r>
                        <a:rPr lang="en-US" sz="2000" b="1">
                          <a:latin typeface="楷体" panose="02010609060101010101" pitchFamily="49" charset="-122"/>
                          <a:ea typeface="楷体" panose="02010609060101010101" pitchFamily="49" charset="-122"/>
                          <a:cs typeface="宋体" panose="02010600030101010101" pitchFamily="2" charset="-122"/>
                        </a:rPr>
                        <a:t>》</a:t>
                      </a:r>
                      <a:endParaRPr lang="en-US" altLang="en-US" sz="2000" b="1">
                        <a:latin typeface="楷体" panose="02010609060101010101" pitchFamily="49" charset="-122"/>
                        <a:ea typeface="楷体" panose="02010609060101010101" pitchFamily="49"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1819275">
                <a:tc>
                  <a:txBody>
                    <a:bodyPr vert="horz" wrap="square"/>
                    <a:lstStyle/>
                    <a:p>
                      <a:pPr indent="0" algn="ctr">
                        <a:buNone/>
                      </a:pPr>
                      <a:r>
                        <a:rPr lang="en-US" sz="2400" b="1">
                          <a:solidFill>
                            <a:srgbClr val="FF0000"/>
                          </a:solidFill>
                          <a:latin typeface="楷体" panose="02010609060101010101" pitchFamily="49" charset="-122"/>
                          <a:ea typeface="楷体" panose="02010609060101010101" pitchFamily="49" charset="-122"/>
                          <a:cs typeface="宋体" panose="02010600030101010101" pitchFamily="2" charset="-122"/>
                        </a:rPr>
                        <a:t>特征</a:t>
                      </a:r>
                      <a:endParaRPr lang="en-US" altLang="en-US" sz="2400" b="1">
                        <a:solidFill>
                          <a:srgbClr val="FF0000"/>
                        </a:solidFill>
                        <a:latin typeface="楷体" panose="02010609060101010101" pitchFamily="49" charset="-122"/>
                        <a:ea typeface="楷体" panose="02010609060101010101" pitchFamily="49"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a:buNone/>
                      </a:pPr>
                      <a:r>
                        <a:rPr lang="en-US" sz="2400" b="1" u="sng">
                          <a:latin typeface="楷体" panose="02010609060101010101" pitchFamily="49" charset="-122"/>
                          <a:ea typeface="楷体" panose="02010609060101010101" pitchFamily="49" charset="-122"/>
                          <a:cs typeface="楷体" panose="02010609060101010101" pitchFamily="49" charset="-122"/>
                          <a:sym typeface="+mn-ea"/>
                        </a:rPr>
                        <a:t> </a:t>
                      </a:r>
                      <a:endParaRPr lang="en-US" altLang="en-US" sz="2400" b="1">
                        <a:latin typeface="楷体" panose="02010609060101010101" pitchFamily="49" charset="-122"/>
                        <a:ea typeface="楷体" panose="02010609060101010101" pitchFamily="49"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r>
                        <a:rPr lang="en-US" altLang="zh-CN" sz="2400" b="1">
                          <a:solidFill>
                            <a:srgbClr val="FF0000"/>
                          </a:solidFill>
                          <a:sym typeface="+mn-ea"/>
                        </a:rPr>
                        <a:t> </a:t>
                      </a:r>
                      <a:endParaRPr lang="en-US" altLang="en-US" sz="2400" b="1">
                        <a:latin typeface="楷体" panose="02010609060101010101" pitchFamily="49" charset="-122"/>
                        <a:ea typeface="楷体" panose="02010609060101010101" pitchFamily="49"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a:buNone/>
                      </a:pPr>
                      <a:r>
                        <a:rPr lang="en-US" altLang="zh-CN" sz="2400" b="1">
                          <a:solidFill>
                            <a:srgbClr val="FF0000"/>
                          </a:solidFill>
                          <a:sym typeface="+mn-ea"/>
                        </a:rPr>
                        <a:t> </a:t>
                      </a:r>
                      <a:endParaRPr lang="en-US" altLang="en-US" sz="2400" b="1">
                        <a:latin typeface="楷体" panose="02010609060101010101" pitchFamily="49" charset="-122"/>
                        <a:ea typeface="楷体" panose="02010609060101010101" pitchFamily="49" charset="-122"/>
                        <a:cs typeface="楷体" panose="02010609060101010101" pitchFamily="49"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bl>
          </a:graphicData>
        </a:graphic>
      </p:graphicFrame>
      <p:sp>
        <p:nvSpPr>
          <p:cNvPr id="3" name="文本框 2"/>
          <p:cNvSpPr txBox="1"/>
          <p:nvPr>
            <p:custDataLst>
              <p:tags r:id="rId4"/>
            </p:custDataLst>
          </p:nvPr>
        </p:nvSpPr>
        <p:spPr>
          <a:xfrm>
            <a:off x="2065020" y="1401445"/>
            <a:ext cx="166751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中华民国</a:t>
            </a:r>
            <a:endParaRPr lang="en-US" alt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4" name="文本框 3"/>
          <p:cNvSpPr txBox="1"/>
          <p:nvPr>
            <p:custDataLst>
              <p:tags r:id="rId5"/>
            </p:custDataLst>
          </p:nvPr>
        </p:nvSpPr>
        <p:spPr>
          <a:xfrm>
            <a:off x="2340610" y="1732280"/>
            <a:ext cx="204025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南京临时</a:t>
            </a:r>
            <a:endParaRPr lang="en-US" alt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5" name="文本框 4"/>
          <p:cNvSpPr txBox="1"/>
          <p:nvPr>
            <p:custDataLst>
              <p:tags r:id="rId6"/>
            </p:custDataLst>
          </p:nvPr>
        </p:nvSpPr>
        <p:spPr>
          <a:xfrm>
            <a:off x="2340610" y="2470150"/>
            <a:ext cx="166814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共和</a:t>
            </a:r>
            <a:endParaRPr lang="en-US" alt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6" name="文本框 5"/>
          <p:cNvSpPr txBox="1"/>
          <p:nvPr>
            <p:custDataLst>
              <p:tags r:id="rId7"/>
            </p:custDataLst>
          </p:nvPr>
        </p:nvSpPr>
        <p:spPr>
          <a:xfrm>
            <a:off x="1823085" y="3155950"/>
            <a:ext cx="307594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中华民国临时约法</a:t>
            </a:r>
            <a:endParaRPr lang="en-US" alt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10" name="文本框 9"/>
          <p:cNvSpPr txBox="1"/>
          <p:nvPr>
            <p:custDataLst>
              <p:tags r:id="rId8"/>
            </p:custDataLst>
          </p:nvPr>
        </p:nvSpPr>
        <p:spPr>
          <a:xfrm>
            <a:off x="6322695" y="1118870"/>
            <a:ext cx="142494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国民</a:t>
            </a:r>
            <a:endParaRPr lang="en-US" alt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11" name="文本框 10"/>
          <p:cNvSpPr txBox="1"/>
          <p:nvPr>
            <p:custDataLst>
              <p:tags r:id="rId9"/>
            </p:custDataLst>
          </p:nvPr>
        </p:nvSpPr>
        <p:spPr>
          <a:xfrm>
            <a:off x="6322695" y="1936115"/>
            <a:ext cx="171640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二次革命</a:t>
            </a:r>
            <a:endParaRPr lang="en-US" alt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12" name="文本框 11"/>
          <p:cNvSpPr txBox="1"/>
          <p:nvPr>
            <p:custDataLst>
              <p:tags r:id="rId10"/>
            </p:custDataLst>
          </p:nvPr>
        </p:nvSpPr>
        <p:spPr>
          <a:xfrm>
            <a:off x="5885815" y="2930525"/>
            <a:ext cx="173291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中华民国</a:t>
            </a:r>
            <a:endParaRPr lang="en-US" alt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13" name="文本框 12"/>
          <p:cNvSpPr txBox="1"/>
          <p:nvPr>
            <p:custDataLst>
              <p:tags r:id="rId11"/>
            </p:custDataLst>
          </p:nvPr>
        </p:nvSpPr>
        <p:spPr>
          <a:xfrm>
            <a:off x="9918065" y="941070"/>
            <a:ext cx="95567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军政</a:t>
            </a:r>
            <a:endParaRPr lang="en-US" alt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14" name="文本框 13"/>
          <p:cNvSpPr txBox="1"/>
          <p:nvPr>
            <p:custDataLst>
              <p:tags r:id="rId12"/>
            </p:custDataLst>
          </p:nvPr>
        </p:nvSpPr>
        <p:spPr>
          <a:xfrm>
            <a:off x="8655685" y="1401445"/>
            <a:ext cx="126238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训政</a:t>
            </a:r>
            <a:endParaRPr lang="en-US" alt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15" name="文本框 14"/>
          <p:cNvSpPr txBox="1"/>
          <p:nvPr>
            <p:custDataLst>
              <p:tags r:id="rId13"/>
            </p:custDataLst>
          </p:nvPr>
        </p:nvSpPr>
        <p:spPr>
          <a:xfrm>
            <a:off x="8655685" y="2009775"/>
            <a:ext cx="176466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中华民国</a:t>
            </a:r>
            <a:endParaRPr lang="en-US" alt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16" name="文本框 15"/>
          <p:cNvSpPr txBox="1"/>
          <p:nvPr>
            <p:custDataLst>
              <p:tags r:id="rId14"/>
            </p:custDataLst>
          </p:nvPr>
        </p:nvSpPr>
        <p:spPr>
          <a:xfrm>
            <a:off x="8622665" y="2810510"/>
            <a:ext cx="132715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行宪</a:t>
            </a:r>
            <a:endParaRPr lang="en-US" alt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17" name="文本框 16"/>
          <p:cNvSpPr txBox="1"/>
          <p:nvPr>
            <p:custDataLst>
              <p:tags r:id="rId15"/>
            </p:custDataLst>
          </p:nvPr>
        </p:nvSpPr>
        <p:spPr>
          <a:xfrm>
            <a:off x="1238885" y="4450080"/>
            <a:ext cx="331978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b="1">
                <a:solidFill>
                  <a:srgbClr val="FF0000"/>
                </a:solidFill>
                <a:latin typeface="楷体" panose="02010609060101010101" pitchFamily="49" charset="-122"/>
                <a:ea typeface="楷体" panose="02010609060101010101" pitchFamily="49" charset="-122"/>
                <a:cs typeface="宋体" panose="02010600030101010101" pitchFamily="2" charset="-122"/>
                <a:sym typeface="+mn-ea"/>
              </a:rPr>
              <a:t>中华民国临时约法</a:t>
            </a:r>
            <a:endParaRPr lang="en-US" altLang="en-US" sz="2400" b="1">
              <a:solidFill>
                <a:srgbClr val="FF0000"/>
              </a:solidFill>
              <a:latin typeface="楷体" panose="02010609060101010101" pitchFamily="49" charset="-122"/>
              <a:ea typeface="楷体" panose="02010609060101010101" pitchFamily="49" charset="-122"/>
              <a:cs typeface="宋体" panose="02010600030101010101" pitchFamily="2" charset="-122"/>
              <a:sym typeface="+mn-ea"/>
            </a:endParaRPr>
          </a:p>
        </p:txBody>
      </p:sp>
      <p:sp>
        <p:nvSpPr>
          <p:cNvPr id="18" name="文本框 17"/>
          <p:cNvSpPr txBox="1"/>
          <p:nvPr>
            <p:custDataLst>
              <p:tags r:id="rId16"/>
            </p:custDataLst>
          </p:nvPr>
        </p:nvSpPr>
        <p:spPr>
          <a:xfrm>
            <a:off x="4558665" y="4331970"/>
            <a:ext cx="246126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中华民国约法</a:t>
            </a:r>
            <a:endParaRPr lang="en-US" alt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19" name="文本框 18"/>
          <p:cNvSpPr txBox="1"/>
          <p:nvPr>
            <p:custDataLst>
              <p:tags r:id="rId17"/>
            </p:custDataLst>
          </p:nvPr>
        </p:nvSpPr>
        <p:spPr>
          <a:xfrm>
            <a:off x="8767445" y="4574540"/>
            <a:ext cx="176530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中华民国</a:t>
            </a:r>
            <a:endParaRPr lang="en-US" alt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17"/>
                                        </p:tgtEl>
                                        <p:attrNameLst>
                                          <p:attrName>style.visibility</p:attrName>
                                        </p:attrNameLst>
                                      </p:cBhvr>
                                      <p:to>
                                        <p:strVal val="visible"/>
                                      </p:to>
                                    </p:set>
                                    <p:anim calcmode="lin" valueType="num">
                                      <p:cBhvr additive="base">
                                        <p:cTn id="25" dur="500" fill="hold"/>
                                        <p:tgtEl>
                                          <p:spTgt spid="17"/>
                                        </p:tgtEl>
                                        <p:attrNameLst>
                                          <p:attrName>ppt_x</p:attrName>
                                        </p:attrNameLst>
                                      </p:cBhvr>
                                      <p:tavLst>
                                        <p:tav tm="0">
                                          <p:val>
                                            <p:strVal val="#ppt_x"/>
                                          </p:val>
                                        </p:tav>
                                        <p:tav tm="100000">
                                          <p:val>
                                            <p:strVal val="#ppt_x"/>
                                          </p:val>
                                        </p:tav>
                                      </p:tavLst>
                                    </p:anim>
                                    <p:anim calcmode="lin" valueType="num">
                                      <p:cBhvr additive="base">
                                        <p:cTn id="26"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4" dur="50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500" fill="hold"/>
                                        <p:tgtEl>
                                          <p:spTgt spid="11"/>
                                        </p:tgtEl>
                                        <p:attrNameLst>
                                          <p:attrName>ppt_x</p:attrName>
                                        </p:attrNameLst>
                                      </p:cBhvr>
                                      <p:tavLst>
                                        <p:tav tm="0">
                                          <p:val>
                                            <p:strVal val="#ppt_x"/>
                                          </p:val>
                                        </p:tav>
                                        <p:tav tm="100000">
                                          <p:val>
                                            <p:strVal val="#ppt_x"/>
                                          </p:val>
                                        </p:tav>
                                      </p:tavLst>
                                    </p:anim>
                                    <p:anim calcmode="lin" valueType="num">
                                      <p:cBhvr additive="base">
                                        <p:cTn id="3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p:stCondLst>
                              <p:cond delay="0"/>
                            </p:stCondLst>
                            <p:childTnLst>
                              <p:par>
                                <p:cTn id="41" presetID="2" presetClass="entr" presetSubtype="4" dur="500" fill="hold" grpId="0" nodeType="clickEffect">
                                  <p:stCondLst>
                                    <p:cond delay="0"/>
                                  </p:stCondLst>
                                  <p:childTnLst>
                                    <p:set>
                                      <p:cBhvr>
                                        <p:cTn id="42" dur="1" fill="hold">
                                          <p:stCondLst>
                                            <p:cond delay="0"/>
                                          </p:stCondLst>
                                        </p:cTn>
                                        <p:tgtEl>
                                          <p:spTgt spid="12"/>
                                        </p:tgtEl>
                                        <p:attrNameLst>
                                          <p:attrName>style.visibility</p:attrName>
                                        </p:attrNameLst>
                                      </p:cBhvr>
                                      <p:to>
                                        <p:strVal val="visible"/>
                                      </p:to>
                                    </p:set>
                                    <p:anim calcmode="lin" valueType="num">
                                      <p:cBhvr additive="base">
                                        <p:cTn id="43" dur="500" fill="hold"/>
                                        <p:tgtEl>
                                          <p:spTgt spid="12"/>
                                        </p:tgtEl>
                                        <p:attrNameLst>
                                          <p:attrName>ppt_x</p:attrName>
                                        </p:attrNameLst>
                                      </p:cBhvr>
                                      <p:tavLst>
                                        <p:tav tm="0">
                                          <p:val>
                                            <p:strVal val="#ppt_x"/>
                                          </p:val>
                                        </p:tav>
                                        <p:tav tm="100000">
                                          <p:val>
                                            <p:strVal val="#ppt_x"/>
                                          </p:val>
                                        </p:tav>
                                      </p:tavLst>
                                    </p:anim>
                                    <p:anim calcmode="lin" valueType="num">
                                      <p:cBhvr additive="base">
                                        <p:cTn id="4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p:stCondLst>
                              <p:cond delay="0"/>
                            </p:stCondLst>
                            <p:childTnLst>
                              <p:par>
                                <p:cTn id="47" presetID="2" presetClass="entr" presetSubtype="4" dur="500" fill="hold" grpId="0" nodeType="clickEffect">
                                  <p:stCondLst>
                                    <p:cond delay="0"/>
                                  </p:stCondLst>
                                  <p:childTnLst>
                                    <p:set>
                                      <p:cBhvr>
                                        <p:cTn id="48" dur="1" fill="hold">
                                          <p:stCondLst>
                                            <p:cond delay="0"/>
                                          </p:stCondLst>
                                        </p:cTn>
                                        <p:tgtEl>
                                          <p:spTgt spid="18"/>
                                        </p:tgtEl>
                                        <p:attrNameLst>
                                          <p:attrName>style.visibility</p:attrName>
                                        </p:attrNameLst>
                                      </p:cBhvr>
                                      <p:to>
                                        <p:strVal val="visible"/>
                                      </p:to>
                                    </p:set>
                                    <p:anim calcmode="lin" valueType="num">
                                      <p:cBhvr additive="base">
                                        <p:cTn id="49" dur="500" fill="hold"/>
                                        <p:tgtEl>
                                          <p:spTgt spid="18"/>
                                        </p:tgtEl>
                                        <p:attrNameLst>
                                          <p:attrName>ppt_x</p:attrName>
                                        </p:attrNameLst>
                                      </p:cBhvr>
                                      <p:tavLst>
                                        <p:tav tm="0">
                                          <p:val>
                                            <p:strVal val="#ppt_x"/>
                                          </p:val>
                                        </p:tav>
                                        <p:tav tm="100000">
                                          <p:val>
                                            <p:strVal val="#ppt_x"/>
                                          </p:val>
                                        </p:tav>
                                      </p:tavLst>
                                    </p:anim>
                                    <p:anim calcmode="lin" valueType="num">
                                      <p:cBhvr additive="base">
                                        <p:cTn id="50"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51" fill="hold" nodeType="clickPar">
                      <p:stCondLst>
                        <p:cond delay="indefinite"/>
                      </p:stCondLst>
                      <p:childTnLst>
                        <p:par>
                          <p:cTn id="52" fill="hold">
                            <p:stCondLst>
                              <p:cond delay="0"/>
                            </p:stCondLst>
                            <p:childTnLst>
                              <p:par>
                                <p:cTn id="53" presetID="2" presetClass="entr" presetSubtype="4" dur="500" fill="hold" grpId="0" nodeType="clickEffect">
                                  <p:stCondLst>
                                    <p:cond delay="0"/>
                                  </p:stCondLst>
                                  <p:childTnLst>
                                    <p:set>
                                      <p:cBhvr>
                                        <p:cTn id="54" dur="1" fill="hold">
                                          <p:stCondLst>
                                            <p:cond delay="0"/>
                                          </p:stCondLst>
                                        </p:cTn>
                                        <p:tgtEl>
                                          <p:spTgt spid="13"/>
                                        </p:tgtEl>
                                        <p:attrNameLst>
                                          <p:attrName>style.visibility</p:attrName>
                                        </p:attrNameLst>
                                      </p:cBhvr>
                                      <p:to>
                                        <p:strVal val="visible"/>
                                      </p:to>
                                    </p:set>
                                    <p:anim calcmode="lin" valueType="num">
                                      <p:cBhvr additive="base">
                                        <p:cTn id="55" dur="500" fill="hold"/>
                                        <p:tgtEl>
                                          <p:spTgt spid="13"/>
                                        </p:tgtEl>
                                        <p:attrNameLst>
                                          <p:attrName>ppt_x</p:attrName>
                                        </p:attrNameLst>
                                      </p:cBhvr>
                                      <p:tavLst>
                                        <p:tav tm="0">
                                          <p:val>
                                            <p:strVal val="#ppt_x"/>
                                          </p:val>
                                        </p:tav>
                                        <p:tav tm="100000">
                                          <p:val>
                                            <p:strVal val="#ppt_x"/>
                                          </p:val>
                                        </p:tav>
                                      </p:tavLst>
                                    </p:anim>
                                    <p:anim calcmode="lin" valueType="num">
                                      <p:cBhvr additive="base">
                                        <p:cTn id="5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57" fill="hold" nodeType="clickPar">
                      <p:stCondLst>
                        <p:cond delay="indefinite"/>
                      </p:stCondLst>
                      <p:childTnLst>
                        <p:par>
                          <p:cTn id="58" fill="hold">
                            <p:stCondLst>
                              <p:cond delay="0"/>
                            </p:stCondLst>
                            <p:childTnLst>
                              <p:par>
                                <p:cTn id="59" presetID="2" presetClass="entr" presetSubtype="4" dur="500" fill="hold" grpId="0" nodeType="clickEffect">
                                  <p:stCondLst>
                                    <p:cond delay="0"/>
                                  </p:stCondLst>
                                  <p:childTnLst>
                                    <p:set>
                                      <p:cBhvr>
                                        <p:cTn id="60" dur="1" fill="hold">
                                          <p:stCondLst>
                                            <p:cond delay="0"/>
                                          </p:stCondLst>
                                        </p:cTn>
                                        <p:tgtEl>
                                          <p:spTgt spid="14"/>
                                        </p:tgtEl>
                                        <p:attrNameLst>
                                          <p:attrName>style.visibility</p:attrName>
                                        </p:attrNameLst>
                                      </p:cBhvr>
                                      <p:to>
                                        <p:strVal val="visible"/>
                                      </p:to>
                                    </p:set>
                                    <p:anim calcmode="lin" valueType="num">
                                      <p:cBhvr additive="base">
                                        <p:cTn id="61" dur="500" fill="hold"/>
                                        <p:tgtEl>
                                          <p:spTgt spid="14"/>
                                        </p:tgtEl>
                                        <p:attrNameLst>
                                          <p:attrName>ppt_x</p:attrName>
                                        </p:attrNameLst>
                                      </p:cBhvr>
                                      <p:tavLst>
                                        <p:tav tm="0">
                                          <p:val>
                                            <p:strVal val="#ppt_x"/>
                                          </p:val>
                                        </p:tav>
                                        <p:tav tm="100000">
                                          <p:val>
                                            <p:strVal val="#ppt_x"/>
                                          </p:val>
                                        </p:tav>
                                      </p:tavLst>
                                    </p:anim>
                                    <p:anim calcmode="lin" valueType="num">
                                      <p:cBhvr additive="base">
                                        <p:cTn id="62"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63" fill="hold" nodeType="clickPar">
                      <p:stCondLst>
                        <p:cond delay="indefinite"/>
                      </p:stCondLst>
                      <p:childTnLst>
                        <p:par>
                          <p:cTn id="64" fill="hold">
                            <p:stCondLst>
                              <p:cond delay="0"/>
                            </p:stCondLst>
                            <p:childTnLst>
                              <p:par>
                                <p:cTn id="65" presetID="2" presetClass="entr" presetSubtype="4" dur="500" fill="hold" grpId="0" nodeType="clickEffect">
                                  <p:stCondLst>
                                    <p:cond delay="0"/>
                                  </p:stCondLst>
                                  <p:childTnLst>
                                    <p:set>
                                      <p:cBhvr>
                                        <p:cTn id="66" dur="1" fill="hold">
                                          <p:stCondLst>
                                            <p:cond delay="0"/>
                                          </p:stCondLst>
                                        </p:cTn>
                                        <p:tgtEl>
                                          <p:spTgt spid="15"/>
                                        </p:tgtEl>
                                        <p:attrNameLst>
                                          <p:attrName>style.visibility</p:attrName>
                                        </p:attrNameLst>
                                      </p:cBhvr>
                                      <p:to>
                                        <p:strVal val="visible"/>
                                      </p:to>
                                    </p:set>
                                    <p:anim calcmode="lin" valueType="num">
                                      <p:cBhvr additive="base">
                                        <p:cTn id="67" dur="500" fill="hold"/>
                                        <p:tgtEl>
                                          <p:spTgt spid="15"/>
                                        </p:tgtEl>
                                        <p:attrNameLst>
                                          <p:attrName>ppt_x</p:attrName>
                                        </p:attrNameLst>
                                      </p:cBhvr>
                                      <p:tavLst>
                                        <p:tav tm="0">
                                          <p:val>
                                            <p:strVal val="#ppt_x"/>
                                          </p:val>
                                        </p:tav>
                                        <p:tav tm="100000">
                                          <p:val>
                                            <p:strVal val="#ppt_x"/>
                                          </p:val>
                                        </p:tav>
                                      </p:tavLst>
                                    </p:anim>
                                    <p:anim calcmode="lin" valueType="num">
                                      <p:cBhvr additive="base">
                                        <p:cTn id="6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69" fill="hold" nodeType="clickPar">
                      <p:stCondLst>
                        <p:cond delay="indefinite"/>
                      </p:stCondLst>
                      <p:childTnLst>
                        <p:par>
                          <p:cTn id="70" fill="hold">
                            <p:stCondLst>
                              <p:cond delay="0"/>
                            </p:stCondLst>
                            <p:childTnLst>
                              <p:par>
                                <p:cTn id="71" presetID="2" presetClass="entr" presetSubtype="4" dur="500" fill="hold" grpId="0" nodeType="clickEffect">
                                  <p:stCondLst>
                                    <p:cond delay="0"/>
                                  </p:stCondLst>
                                  <p:childTnLst>
                                    <p:set>
                                      <p:cBhvr>
                                        <p:cTn id="72" dur="1" fill="hold">
                                          <p:stCondLst>
                                            <p:cond delay="0"/>
                                          </p:stCondLst>
                                        </p:cTn>
                                        <p:tgtEl>
                                          <p:spTgt spid="16"/>
                                        </p:tgtEl>
                                        <p:attrNameLst>
                                          <p:attrName>style.visibility</p:attrName>
                                        </p:attrNameLst>
                                      </p:cBhvr>
                                      <p:to>
                                        <p:strVal val="visible"/>
                                      </p:to>
                                    </p:set>
                                    <p:anim calcmode="lin" valueType="num">
                                      <p:cBhvr additive="base">
                                        <p:cTn id="73" dur="500" fill="hold"/>
                                        <p:tgtEl>
                                          <p:spTgt spid="16"/>
                                        </p:tgtEl>
                                        <p:attrNameLst>
                                          <p:attrName>ppt_x</p:attrName>
                                        </p:attrNameLst>
                                      </p:cBhvr>
                                      <p:tavLst>
                                        <p:tav tm="0">
                                          <p:val>
                                            <p:strVal val="#ppt_x"/>
                                          </p:val>
                                        </p:tav>
                                        <p:tav tm="100000">
                                          <p:val>
                                            <p:strVal val="#ppt_x"/>
                                          </p:val>
                                        </p:tav>
                                      </p:tavLst>
                                    </p:anim>
                                    <p:anim calcmode="lin" valueType="num">
                                      <p:cBhvr additive="base">
                                        <p:cTn id="74"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75" fill="hold" nodeType="clickPar">
                      <p:stCondLst>
                        <p:cond delay="indefinite"/>
                      </p:stCondLst>
                      <p:childTnLst>
                        <p:par>
                          <p:cTn id="76" fill="hold">
                            <p:stCondLst>
                              <p:cond delay="0"/>
                            </p:stCondLst>
                            <p:childTnLst>
                              <p:par>
                                <p:cTn id="77" presetID="2" presetClass="entr" presetSubtype="4" dur="500" fill="hold" grpId="0" nodeType="clickEffect">
                                  <p:stCondLst>
                                    <p:cond delay="0"/>
                                  </p:stCondLst>
                                  <p:childTnLst>
                                    <p:set>
                                      <p:cBhvr>
                                        <p:cTn id="78" dur="1" fill="hold">
                                          <p:stCondLst>
                                            <p:cond delay="0"/>
                                          </p:stCondLst>
                                        </p:cTn>
                                        <p:tgtEl>
                                          <p:spTgt spid="19"/>
                                        </p:tgtEl>
                                        <p:attrNameLst>
                                          <p:attrName>style.visibility</p:attrName>
                                        </p:attrNameLst>
                                      </p:cBhvr>
                                      <p:to>
                                        <p:strVal val="visible"/>
                                      </p:to>
                                    </p:set>
                                    <p:anim calcmode="lin" valueType="num">
                                      <p:cBhvr additive="base">
                                        <p:cTn id="79" dur="500" fill="hold"/>
                                        <p:tgtEl>
                                          <p:spTgt spid="19"/>
                                        </p:tgtEl>
                                        <p:attrNameLst>
                                          <p:attrName>ppt_x</p:attrName>
                                        </p:attrNameLst>
                                      </p:cBhvr>
                                      <p:tavLst>
                                        <p:tav tm="0">
                                          <p:val>
                                            <p:strVal val="#ppt_x"/>
                                          </p:val>
                                        </p:tav>
                                        <p:tav tm="100000">
                                          <p:val>
                                            <p:strVal val="#ppt_x"/>
                                          </p:val>
                                        </p:tav>
                                      </p:tavLst>
                                    </p:anim>
                                    <p:anim calcmode="lin" valueType="num">
                                      <p:cBhvr additive="base">
                                        <p:cTn id="80"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6" grpId="0"/>
      <p:bldP spid="17" grpId="0"/>
      <p:bldP spid="10" grpId="0"/>
      <p:bldP spid="11" grpId="0"/>
      <p:bldP spid="12" grpId="0"/>
      <p:bldP spid="18" grpId="0"/>
      <p:bldP spid="13" grpId="0"/>
      <p:bldP spid="14" grpId="0"/>
      <p:bldP spid="15" grpId="0"/>
      <p:bldP spid="16" grpId="0"/>
      <p:bldP spid="19"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p:cNvSpPr txBox="1"/>
          <p:nvPr>
            <p:custDataLst>
              <p:tags r:id="rId3"/>
            </p:custDataLst>
          </p:nvPr>
        </p:nvSpPr>
        <p:spPr>
          <a:xfrm>
            <a:off x="2366010" y="1014730"/>
            <a:ext cx="2798445"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rgbClr val="0000FF"/>
                </a:solidFill>
              </a:rPr>
              <a:t>概念解读</a:t>
            </a:r>
            <a:endParaRPr lang="zh-CN" altLang="en-US" sz="3600">
              <a:solidFill>
                <a:srgbClr val="0000FF"/>
              </a:solidFil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6865" name="矩形 17"/>
          <p:cNvSpPr/>
          <p:nvPr>
            <p:custDataLst>
              <p:tags r:id="rId3"/>
            </p:custDataLst>
          </p:nvPr>
        </p:nvSpPr>
        <p:spPr>
          <a:xfrm>
            <a:off x="0" y="1156639"/>
            <a:ext cx="7863920" cy="4721860"/>
          </a:xfrm>
          <a:prstGeom prst="rect">
            <a:avLst/>
          </a:prstGeom>
          <a:solidFill>
            <a:schemeClr val="tx2">
              <a:lumMod val="20000"/>
              <a:lumOff val="80000"/>
            </a:schemeClr>
          </a:solidFill>
          <a:ln>
            <a:solidFill>
              <a:srgbClr val="C00000"/>
            </a:solidFill>
          </a:ln>
        </p:spPr>
        <p:txBody>
          <a:bodyPr wrap="square" lIns="91082" tIns="45541" rIns="91082" bIns="45541"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nSpc>
                <a:spcPct val="135000"/>
              </a:lnSpc>
            </a:pPr>
            <a:r>
              <a:rPr lang="zh-CN" altLang="zh-CN" sz="2790" b="1">
                <a:solidFill>
                  <a:srgbClr val="0000FF"/>
                </a:solidFill>
                <a:latin typeface="黑体" panose="02010609060101010101" charset="-122"/>
                <a:ea typeface="黑体" panose="02010609060101010101" charset="-122"/>
              </a:rPr>
              <a:t>第一条</a:t>
            </a:r>
            <a:r>
              <a:rPr lang="zh-CN" altLang="zh-CN" sz="2790" b="1">
                <a:solidFill>
                  <a:srgbClr val="0000FF"/>
                </a:solidFill>
                <a:latin typeface="楷体" panose="02010609060101010101" pitchFamily="49" charset="-122"/>
                <a:ea typeface="楷体" panose="02010609060101010101" pitchFamily="49" charset="-122"/>
              </a:rPr>
              <a:t>  中华民国由中华人民组织。</a:t>
            </a:r>
            <a:endParaRPr lang="zh-CN" altLang="zh-CN" sz="2790" b="1">
              <a:solidFill>
                <a:srgbClr val="0000FF"/>
              </a:solidFill>
              <a:latin typeface="楷体" panose="02010609060101010101" pitchFamily="49" charset="-122"/>
              <a:ea typeface="楷体" panose="02010609060101010101" pitchFamily="49" charset="-122"/>
            </a:endParaRPr>
          </a:p>
          <a:p>
            <a:pPr marL="0" marR="0" lvl="0" indent="0">
              <a:lnSpc>
                <a:spcPct val="135000"/>
              </a:lnSpc>
            </a:pPr>
            <a:r>
              <a:rPr lang="zh-CN" altLang="zh-CN" sz="2790" b="1">
                <a:solidFill>
                  <a:srgbClr val="0000FF"/>
                </a:solidFill>
                <a:latin typeface="黑体" panose="02010609060101010101" charset="-122"/>
                <a:ea typeface="黑体" panose="02010609060101010101" charset="-122"/>
              </a:rPr>
              <a:t>第二条</a:t>
            </a:r>
            <a:r>
              <a:rPr lang="zh-CN" altLang="zh-CN" sz="2790" b="1">
                <a:solidFill>
                  <a:srgbClr val="0000FF"/>
                </a:solidFill>
                <a:latin typeface="楷体" panose="02010609060101010101" pitchFamily="49" charset="-122"/>
                <a:ea typeface="楷体" panose="02010609060101010101" pitchFamily="49" charset="-122"/>
              </a:rPr>
              <a:t>  中华民国之主权属于国民全体。</a:t>
            </a:r>
            <a:endParaRPr lang="zh-CN" altLang="zh-CN" sz="2790" b="1">
              <a:solidFill>
                <a:srgbClr val="0000FF"/>
              </a:solidFill>
              <a:latin typeface="楷体" panose="02010609060101010101" pitchFamily="49" charset="-122"/>
              <a:ea typeface="楷体" panose="02010609060101010101" pitchFamily="49" charset="-122"/>
            </a:endParaRPr>
          </a:p>
          <a:p>
            <a:pPr marL="0" marR="0" lvl="0" indent="0">
              <a:lnSpc>
                <a:spcPct val="135000"/>
              </a:lnSpc>
            </a:pPr>
            <a:r>
              <a:rPr lang="zh-CN" altLang="zh-CN" sz="2790" b="1">
                <a:solidFill>
                  <a:srgbClr val="0000FF"/>
                </a:solidFill>
                <a:latin typeface="黑体" panose="02010609060101010101" charset="-122"/>
                <a:ea typeface="黑体" panose="02010609060101010101" charset="-122"/>
              </a:rPr>
              <a:t>第四条</a:t>
            </a:r>
            <a:r>
              <a:rPr lang="zh-CN" altLang="zh-CN" sz="2790" b="1">
                <a:solidFill>
                  <a:srgbClr val="0000FF"/>
                </a:solidFill>
                <a:latin typeface="楷体" panose="02010609060101010101" pitchFamily="49" charset="-122"/>
                <a:ea typeface="楷体" panose="02010609060101010101" pitchFamily="49" charset="-122"/>
              </a:rPr>
              <a:t>  中华民国以参议院、临时大总统、国务员、法院行使其统治权。</a:t>
            </a:r>
            <a:endParaRPr lang="zh-CN" altLang="zh-CN" sz="2790" b="1">
              <a:solidFill>
                <a:srgbClr val="0000FF"/>
              </a:solidFill>
              <a:latin typeface="楷体" panose="02010609060101010101" pitchFamily="49" charset="-122"/>
              <a:ea typeface="楷体" panose="02010609060101010101" pitchFamily="49" charset="-122"/>
            </a:endParaRPr>
          </a:p>
          <a:p>
            <a:pPr marL="0" marR="0" lvl="0" indent="0">
              <a:lnSpc>
                <a:spcPct val="135000"/>
              </a:lnSpc>
            </a:pPr>
            <a:r>
              <a:rPr lang="zh-CN" altLang="zh-CN" sz="2790" b="1">
                <a:solidFill>
                  <a:srgbClr val="0000FF"/>
                </a:solidFill>
                <a:latin typeface="黑体" panose="02010609060101010101" charset="-122"/>
                <a:ea typeface="黑体" panose="02010609060101010101" charset="-122"/>
              </a:rPr>
              <a:t>第五条</a:t>
            </a:r>
            <a:r>
              <a:rPr lang="zh-CN" altLang="zh-CN" sz="2790" b="1">
                <a:solidFill>
                  <a:srgbClr val="0000FF"/>
                </a:solidFill>
                <a:latin typeface="楷体" panose="02010609060101010101" pitchFamily="49" charset="-122"/>
                <a:ea typeface="楷体" panose="02010609060101010101" pitchFamily="49" charset="-122"/>
              </a:rPr>
              <a:t>  中华民国人民一律平等，无种族、阶级、宗教之区别。</a:t>
            </a:r>
            <a:endParaRPr lang="zh-CN" altLang="zh-CN" sz="2790" b="1">
              <a:solidFill>
                <a:srgbClr val="0000FF"/>
              </a:solidFill>
              <a:latin typeface="楷体" panose="02010609060101010101" pitchFamily="49" charset="-122"/>
              <a:ea typeface="楷体" panose="02010609060101010101" pitchFamily="49" charset="-122"/>
            </a:endParaRPr>
          </a:p>
          <a:p>
            <a:pPr marL="0" marR="0" lvl="0" indent="0">
              <a:lnSpc>
                <a:spcPct val="135000"/>
              </a:lnSpc>
            </a:pPr>
            <a:r>
              <a:rPr lang="zh-CN" altLang="zh-CN" sz="2790" b="1">
                <a:solidFill>
                  <a:srgbClr val="0000FF"/>
                </a:solidFill>
                <a:latin typeface="黑体" panose="02010609060101010101" charset="-122"/>
                <a:ea typeface="黑体" panose="02010609060101010101" charset="-122"/>
              </a:rPr>
              <a:t>第四十五条</a:t>
            </a:r>
            <a:r>
              <a:rPr lang="zh-CN" altLang="zh-CN" sz="2790" b="1">
                <a:solidFill>
                  <a:srgbClr val="0000FF"/>
                </a:solidFill>
                <a:latin typeface="楷体" panose="02010609060101010101" pitchFamily="49" charset="-122"/>
                <a:ea typeface="楷体" panose="02010609060101010101" pitchFamily="49" charset="-122"/>
              </a:rPr>
              <a:t>  国务员于临时大总统提出法律案公布法律及发布命令时须副署之。</a:t>
            </a:r>
            <a:endParaRPr lang="zh-CN" altLang="en-US" sz="2790" b="1">
              <a:solidFill>
                <a:srgbClr val="0000FF"/>
              </a:solidFill>
              <a:latin typeface="Arial" pitchFamily="34" charset="0"/>
              <a:ea typeface="微软雅黑"/>
            </a:endParaRPr>
          </a:p>
        </p:txBody>
      </p:sp>
      <p:sp>
        <p:nvSpPr>
          <p:cNvPr id="36866" name="文本框 1"/>
          <p:cNvSpPr/>
          <p:nvPr>
            <p:custDataLst>
              <p:tags r:id="rId4"/>
            </p:custDataLst>
          </p:nvPr>
        </p:nvSpPr>
        <p:spPr>
          <a:xfrm>
            <a:off x="374015" y="173990"/>
            <a:ext cx="5986780" cy="643255"/>
          </a:xfrm>
          <a:prstGeom prst="rect">
            <a:avLst/>
          </a:prstGeom>
          <a:solidFill>
            <a:srgbClr val="FFFF00"/>
          </a:solidFill>
          <a:ln>
            <a:solidFill>
              <a:srgbClr val="FF0000"/>
            </a:solidFill>
            <a:bevel/>
          </a:ln>
        </p:spPr>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r>
              <a:rPr sz="3585">
                <a:solidFill>
                  <a:srgbClr val="0000FF"/>
                </a:solidFill>
                <a:sym typeface="+mn-ea"/>
              </a:rPr>
              <a:t>概念：</a:t>
            </a:r>
            <a:r>
              <a:rPr lang="en-US" altLang="zh-CN" sz="3585" b="1">
                <a:latin typeface="宋体" panose="02010600030101010101" pitchFamily="2" charset="-122"/>
                <a:ea typeface="宋体" panose="02010600030101010101" pitchFamily="2" charset="-122"/>
              </a:rPr>
              <a:t>《</a:t>
            </a:r>
            <a:r>
              <a:rPr lang="zh-CN" altLang="en-US" sz="3585" b="1">
                <a:latin typeface="宋体" panose="02010600030101010101" pitchFamily="2" charset="-122"/>
                <a:ea typeface="宋体" panose="02010600030101010101" pitchFamily="2" charset="-122"/>
              </a:rPr>
              <a:t>中华民国临时约法</a:t>
            </a:r>
            <a:r>
              <a:rPr lang="en-US" altLang="zh-CN" sz="3585" b="1">
                <a:latin typeface="宋体" panose="02010600030101010101" pitchFamily="2" charset="-122"/>
                <a:ea typeface="宋体" panose="02010600030101010101" pitchFamily="2" charset="-122"/>
              </a:rPr>
              <a:t>》</a:t>
            </a:r>
            <a:endParaRPr lang="zh-CN" altLang="en-US" sz="3585" b="1">
              <a:latin typeface="宋体" panose="02010600030101010101" pitchFamily="2" charset="-122"/>
              <a:ea typeface="宋体" panose="02010600030101010101" pitchFamily="2" charset="-122"/>
            </a:endParaRPr>
          </a:p>
        </p:txBody>
      </p:sp>
      <p:sp>
        <p:nvSpPr>
          <p:cNvPr id="36867" name="圆角矩形 19"/>
          <p:cNvSpPr/>
          <p:nvPr>
            <p:custDataLst>
              <p:tags r:id="rId5"/>
            </p:custDataLst>
          </p:nvPr>
        </p:nvSpPr>
        <p:spPr>
          <a:xfrm>
            <a:off x="8796900" y="1414395"/>
            <a:ext cx="1745781" cy="528162"/>
          </a:xfrm>
          <a:prstGeom prst="round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lIns="91082" tIns="45541" rIns="91082" bIns="45541" rtlCol="0"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marL="0" marR="0" lvl="0" indent="0" algn="ctr"/>
            <a:r>
              <a:rPr lang="zh-CN" altLang="en-US" sz="2390" b="1">
                <a:solidFill>
                  <a:srgbClr val="FFFF00"/>
                </a:solidFill>
                <a:latin typeface="黑体" panose="02010609060101010101" charset="-122"/>
                <a:ea typeface="黑体" panose="02010609060101010101" charset="-122"/>
              </a:rPr>
              <a:t>主权在民</a:t>
            </a:r>
            <a:endParaRPr lang="zh-CN" altLang="en-US" sz="2390" b="1">
              <a:solidFill>
                <a:srgbClr val="FFFF00"/>
              </a:solidFill>
              <a:latin typeface="黑体" panose="02010609060101010101" charset="-122"/>
              <a:ea typeface="黑体" panose="02010609060101010101" charset="-122"/>
            </a:endParaRPr>
          </a:p>
        </p:txBody>
      </p:sp>
      <p:sp>
        <p:nvSpPr>
          <p:cNvPr id="36868" name="圆角矩形 20"/>
          <p:cNvSpPr/>
          <p:nvPr>
            <p:custDataLst>
              <p:tags r:id="rId6"/>
            </p:custDataLst>
          </p:nvPr>
        </p:nvSpPr>
        <p:spPr>
          <a:xfrm>
            <a:off x="8826945" y="2484951"/>
            <a:ext cx="1723642" cy="504443"/>
          </a:xfrm>
          <a:prstGeom prst="round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lIns="91082" tIns="45541" rIns="91082" bIns="45541" rtlCol="0"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marL="0" marR="0" lvl="0" indent="0" algn="ctr"/>
            <a:r>
              <a:rPr lang="zh-CN" altLang="en-US" sz="2390" b="1">
                <a:solidFill>
                  <a:srgbClr val="FFFF00"/>
                </a:solidFill>
                <a:latin typeface="黑体" panose="02010609060101010101" charset="-122"/>
                <a:ea typeface="黑体" panose="02010609060101010101" charset="-122"/>
              </a:rPr>
              <a:t>三权分立</a:t>
            </a:r>
            <a:endParaRPr lang="zh-CN" altLang="en-US" sz="2390" b="1">
              <a:solidFill>
                <a:srgbClr val="FFFF00"/>
              </a:solidFill>
              <a:latin typeface="黑体" panose="02010609060101010101" charset="-122"/>
              <a:ea typeface="黑体" panose="02010609060101010101" charset="-122"/>
            </a:endParaRPr>
          </a:p>
        </p:txBody>
      </p:sp>
      <p:sp>
        <p:nvSpPr>
          <p:cNvPr id="36869" name="右箭头 21"/>
          <p:cNvSpPr/>
          <p:nvPr>
            <p:custDataLst>
              <p:tags r:id="rId7"/>
            </p:custDataLst>
          </p:nvPr>
        </p:nvSpPr>
        <p:spPr>
          <a:xfrm>
            <a:off x="8017307" y="1501368"/>
            <a:ext cx="540812" cy="343148"/>
          </a:xfrm>
          <a:prstGeom prst="rightArrow">
            <a:avLst>
              <a:gd name="adj1" fmla="val 50000"/>
              <a:gd name="adj2" fmla="val 49995"/>
            </a:avLst>
          </a:prstGeom>
          <a:solidFill>
            <a:schemeClr val="accent1"/>
          </a:solidFill>
          <a:ln w="25400">
            <a:solidFill>
              <a:srgbClr val="3481A7"/>
            </a:solidFill>
            <a:bevel/>
          </a:ln>
        </p:spPr>
        <p:txBody>
          <a:bodyPr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a:endParaRPr lang="zh-CN" altLang="en-US" sz="1795">
              <a:solidFill>
                <a:srgbClr val="FFFFFF"/>
              </a:solidFill>
              <a:ea typeface="宋体" panose="02010600030101010101" pitchFamily="2" charset="-122"/>
            </a:endParaRPr>
          </a:p>
        </p:txBody>
      </p:sp>
      <p:sp>
        <p:nvSpPr>
          <p:cNvPr id="36870" name="右箭头 22"/>
          <p:cNvSpPr/>
          <p:nvPr>
            <p:custDataLst>
              <p:tags r:id="rId8"/>
            </p:custDataLst>
          </p:nvPr>
        </p:nvSpPr>
        <p:spPr>
          <a:xfrm>
            <a:off x="8033121" y="2581411"/>
            <a:ext cx="542393" cy="343148"/>
          </a:xfrm>
          <a:prstGeom prst="rightArrow">
            <a:avLst>
              <a:gd name="adj1" fmla="val 50000"/>
              <a:gd name="adj2" fmla="val 49995"/>
            </a:avLst>
          </a:prstGeom>
          <a:solidFill>
            <a:schemeClr val="accent1"/>
          </a:solidFill>
          <a:ln w="25400">
            <a:solidFill>
              <a:srgbClr val="3481A7"/>
            </a:solidFill>
            <a:bevel/>
          </a:ln>
        </p:spPr>
        <p:txBody>
          <a:bodyPr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a:endParaRPr lang="zh-CN" altLang="en-US" sz="1795">
              <a:solidFill>
                <a:srgbClr val="FFFFFF"/>
              </a:solidFill>
              <a:ea typeface="宋体" panose="02010600030101010101" pitchFamily="2" charset="-122"/>
            </a:endParaRPr>
          </a:p>
        </p:txBody>
      </p:sp>
      <p:sp>
        <p:nvSpPr>
          <p:cNvPr id="36871" name="圆角矩形 23"/>
          <p:cNvSpPr/>
          <p:nvPr>
            <p:custDataLst>
              <p:tags r:id="rId9"/>
            </p:custDataLst>
          </p:nvPr>
        </p:nvSpPr>
        <p:spPr>
          <a:xfrm>
            <a:off x="8853828" y="3576064"/>
            <a:ext cx="1769501" cy="477560"/>
          </a:xfrm>
          <a:prstGeom prst="round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lIns="91082" tIns="45541" rIns="91082" bIns="45541" rtlCol="0"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marL="0" marR="0" lvl="0" indent="0" algn="ctr"/>
            <a:r>
              <a:rPr lang="zh-CN" altLang="en-US" sz="2390" b="1">
                <a:solidFill>
                  <a:srgbClr val="FFFF00"/>
                </a:solidFill>
                <a:latin typeface="黑体" panose="02010609060101010101" charset="-122"/>
                <a:ea typeface="黑体" panose="02010609060101010101" charset="-122"/>
              </a:rPr>
              <a:t>平等自由</a:t>
            </a:r>
            <a:endParaRPr lang="zh-CN" altLang="en-US" sz="2390" b="1">
              <a:solidFill>
                <a:srgbClr val="FFFF00"/>
              </a:solidFill>
              <a:latin typeface="黑体" panose="02010609060101010101" charset="-122"/>
              <a:ea typeface="黑体" panose="02010609060101010101" charset="-122"/>
            </a:endParaRPr>
          </a:p>
        </p:txBody>
      </p:sp>
      <p:sp>
        <p:nvSpPr>
          <p:cNvPr id="36872" name="右箭头 24"/>
          <p:cNvSpPr/>
          <p:nvPr>
            <p:custDataLst>
              <p:tags r:id="rId10"/>
            </p:custDataLst>
          </p:nvPr>
        </p:nvSpPr>
        <p:spPr>
          <a:xfrm>
            <a:off x="8031539" y="3663036"/>
            <a:ext cx="542393" cy="343148"/>
          </a:xfrm>
          <a:prstGeom prst="rightArrow">
            <a:avLst>
              <a:gd name="adj1" fmla="val 50000"/>
              <a:gd name="adj2" fmla="val 49995"/>
            </a:avLst>
          </a:prstGeom>
          <a:solidFill>
            <a:schemeClr val="accent1"/>
          </a:solidFill>
          <a:ln w="25400">
            <a:solidFill>
              <a:srgbClr val="3481A7"/>
            </a:solidFill>
            <a:bevel/>
          </a:ln>
        </p:spPr>
        <p:txBody>
          <a:bodyPr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a:endParaRPr lang="zh-CN" altLang="en-US" sz="1795">
              <a:solidFill>
                <a:srgbClr val="FFFFFF"/>
              </a:solidFill>
              <a:ea typeface="宋体" panose="02010600030101010101" pitchFamily="2" charset="-122"/>
            </a:endParaRPr>
          </a:p>
        </p:txBody>
      </p:sp>
      <p:sp>
        <p:nvSpPr>
          <p:cNvPr id="36873" name="右箭头 25"/>
          <p:cNvSpPr/>
          <p:nvPr>
            <p:custDataLst>
              <p:tags r:id="rId11"/>
            </p:custDataLst>
          </p:nvPr>
        </p:nvSpPr>
        <p:spPr>
          <a:xfrm>
            <a:off x="8004657" y="4825308"/>
            <a:ext cx="542393" cy="343148"/>
          </a:xfrm>
          <a:prstGeom prst="rightArrow">
            <a:avLst>
              <a:gd name="adj1" fmla="val 50000"/>
              <a:gd name="adj2" fmla="val 49995"/>
            </a:avLst>
          </a:prstGeom>
          <a:solidFill>
            <a:schemeClr val="accent1"/>
          </a:solidFill>
          <a:ln w="25400">
            <a:solidFill>
              <a:srgbClr val="3481A7"/>
            </a:solidFill>
            <a:bevel/>
          </a:ln>
        </p:spPr>
        <p:txBody>
          <a:bodyPr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a:endParaRPr lang="zh-CN" altLang="en-US" sz="1795">
              <a:solidFill>
                <a:srgbClr val="FFFFFF"/>
              </a:solidFill>
              <a:ea typeface="宋体" panose="02010600030101010101" pitchFamily="2" charset="-122"/>
            </a:endParaRPr>
          </a:p>
        </p:txBody>
      </p:sp>
      <p:sp>
        <p:nvSpPr>
          <p:cNvPr id="36874" name="圆角矩形 26"/>
          <p:cNvSpPr/>
          <p:nvPr>
            <p:custDataLst>
              <p:tags r:id="rId12"/>
            </p:custDataLst>
          </p:nvPr>
        </p:nvSpPr>
        <p:spPr>
          <a:xfrm>
            <a:off x="8847502" y="4758893"/>
            <a:ext cx="1802708" cy="539232"/>
          </a:xfrm>
          <a:prstGeom prst="round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lIns="91082" tIns="45541" rIns="91082" bIns="45541" rtlCol="0"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marL="0" marR="0" lvl="0" indent="0" algn="ctr"/>
            <a:r>
              <a:rPr lang="zh-CN" altLang="en-US" sz="2390" b="1">
                <a:solidFill>
                  <a:srgbClr val="FFFF00"/>
                </a:solidFill>
                <a:latin typeface="黑体" panose="02010609060101010101" charset="-122"/>
                <a:ea typeface="黑体" panose="02010609060101010101" charset="-122"/>
              </a:rPr>
              <a:t>责任内阁</a:t>
            </a:r>
            <a:endParaRPr lang="zh-CN" altLang="en-US" sz="2390" b="1">
              <a:solidFill>
                <a:srgbClr val="FFFF00"/>
              </a:solidFill>
              <a:latin typeface="黑体" panose="02010609060101010101" charset="-122"/>
              <a:ea typeface="黑体" panose="02010609060101010101" charset="-122"/>
            </a:endParaRPr>
          </a:p>
        </p:txBody>
      </p:sp>
      <p:sp>
        <p:nvSpPr>
          <p:cNvPr id="2" name="文本框 1"/>
          <p:cNvSpPr txBox="1"/>
          <p:nvPr>
            <p:custDataLst>
              <p:tags r:id="rId13"/>
            </p:custDataLst>
          </p:nvPr>
        </p:nvSpPr>
        <p:spPr>
          <a:xfrm>
            <a:off x="483870" y="6067425"/>
            <a:ext cx="986091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t>根据材料分析</a:t>
            </a:r>
            <a:r>
              <a:rPr lang="en-US" altLang="zh-CN" sz="2800" b="1"/>
              <a:t>&lt;</a:t>
            </a:r>
            <a:r>
              <a:rPr lang="zh-CN" altLang="en-US" sz="2800" b="1"/>
              <a:t>中华民国临时约法</a:t>
            </a:r>
            <a:r>
              <a:rPr lang="en-US" altLang="zh-CN" sz="2800" b="1"/>
              <a:t>&gt;</a:t>
            </a:r>
            <a:r>
              <a:rPr lang="zh-CN" altLang="en-US" sz="2800" b="1"/>
              <a:t>体现的原则及意义</a:t>
            </a:r>
            <a:endParaRPr lang="zh-CN" altLang="en-US" sz="2800" b="1"/>
          </a:p>
        </p:txBody>
      </p:sp>
      <p:sp>
        <p:nvSpPr>
          <p:cNvPr id="3" name="文本框 2"/>
          <p:cNvSpPr txBox="1"/>
          <p:nvPr>
            <p:custDataLst>
              <p:tags r:id="rId14"/>
            </p:custDataLst>
          </p:nvPr>
        </p:nvSpPr>
        <p:spPr>
          <a:xfrm>
            <a:off x="6361430" y="173990"/>
            <a:ext cx="5066665" cy="10147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rgbClr val="FF0000"/>
                </a:solidFill>
              </a:rPr>
              <a:t>意义</a:t>
            </a:r>
            <a:r>
              <a:rPr lang="en-US" altLang="zh-CN" sz="2800">
                <a:solidFill>
                  <a:srgbClr val="FF0000"/>
                </a:solidFill>
              </a:rPr>
              <a:t>:</a:t>
            </a:r>
            <a:r>
              <a:rPr lang="zh-CN" altLang="en-US" sz="2800">
                <a:solidFill>
                  <a:srgbClr val="FF0000"/>
                </a:solidFill>
              </a:rPr>
              <a:t>反对君主专制</a:t>
            </a:r>
            <a:r>
              <a:rPr lang="en-US" altLang="zh-CN" sz="2800">
                <a:solidFill>
                  <a:srgbClr val="FF0000"/>
                </a:solidFill>
              </a:rPr>
              <a:t>,</a:t>
            </a:r>
            <a:r>
              <a:rPr lang="zh-CN" altLang="en-US" sz="2800">
                <a:solidFill>
                  <a:srgbClr val="FF0000"/>
                </a:solidFill>
              </a:rPr>
              <a:t>保</a:t>
            </a:r>
            <a:r>
              <a:rPr lang="zh-CN" altLang="en-US" sz="3200" b="1">
                <a:solidFill>
                  <a:srgbClr val="FF0000"/>
                </a:solidFill>
                <a:effectLst>
                  <a:outerShdw blurRad="38100" dist="38100" dir="2700000" algn="tl">
                    <a:schemeClr val="bg2"/>
                  </a:outerShdw>
                </a:effectLst>
                <a:latin typeface="华文楷体" panose="02010600040101010101" pitchFamily="2" charset="-122"/>
                <a:ea typeface="华文楷体" panose="02010600040101010101" pitchFamily="2" charset="-122"/>
                <a:sym typeface="+mn-ea"/>
              </a:rPr>
              <a:t>障</a:t>
            </a:r>
            <a:r>
              <a:rPr lang="zh-CN" altLang="en-US" sz="2800">
                <a:solidFill>
                  <a:srgbClr val="FF0000"/>
                </a:solidFill>
              </a:rPr>
              <a:t>民主</a:t>
            </a:r>
            <a:r>
              <a:rPr lang="en-US" altLang="zh-CN" sz="2800">
                <a:solidFill>
                  <a:srgbClr val="FF0000"/>
                </a:solidFill>
              </a:rPr>
              <a:t>;</a:t>
            </a:r>
            <a:r>
              <a:rPr lang="zh-CN" altLang="en-US" sz="2800">
                <a:solidFill>
                  <a:srgbClr val="FF0000"/>
                </a:solidFill>
              </a:rPr>
              <a:t>资产阶级共和国宪法</a:t>
            </a:r>
            <a:endParaRPr lang="zh-CN" altLang="en-US" sz="2800">
              <a:solidFill>
                <a:srgbClr val="FF000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1" nodeType="clickEffect">
                                  <p:stCondLst>
                                    <p:cond delay="0"/>
                                  </p:stCondLst>
                                  <p:childTnLst>
                                    <p:set>
                                      <p:cBhvr>
                                        <p:cTn id="6" dur="1" fill="hold">
                                          <p:stCondLst>
                                            <p:cond delay="0"/>
                                          </p:stCondLst>
                                        </p:cTn>
                                        <p:tgtEl>
                                          <p:spTgt spid="36867"/>
                                        </p:tgtEl>
                                        <p:attrNameLst>
                                          <p:attrName>style.visibility</p:attrName>
                                        </p:attrNameLst>
                                      </p:cBhvr>
                                      <p:to>
                                        <p:strVal val="visible"/>
                                      </p:to>
                                    </p:set>
                                    <p:anim calcmode="lin" valueType="num">
                                      <p:cBhvr additive="base">
                                        <p:cTn id="7" dur="500" fill="hold"/>
                                        <p:tgtEl>
                                          <p:spTgt spid="36867"/>
                                        </p:tgtEl>
                                        <p:attrNameLst>
                                          <p:attrName>ppt_x</p:attrName>
                                        </p:attrNameLst>
                                      </p:cBhvr>
                                      <p:tavLst>
                                        <p:tav tm="0">
                                          <p:val>
                                            <p:strVal val="#ppt_x"/>
                                          </p:val>
                                        </p:tav>
                                        <p:tav tm="100000">
                                          <p:val>
                                            <p:strVal val="#ppt_x"/>
                                          </p:val>
                                        </p:tav>
                                      </p:tavLst>
                                    </p:anim>
                                    <p:anim calcmode="lin" valueType="num">
                                      <p:cBhvr additive="base">
                                        <p:cTn id="8" dur="500" fill="hold"/>
                                        <p:tgtEl>
                                          <p:spTgt spid="36867"/>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4" nodeType="clickEffect">
                                  <p:stCondLst>
                                    <p:cond delay="0"/>
                                  </p:stCondLst>
                                  <p:childTnLst>
                                    <p:set>
                                      <p:cBhvr>
                                        <p:cTn id="12" dur="1" fill="hold">
                                          <p:stCondLst>
                                            <p:cond delay="0"/>
                                          </p:stCondLst>
                                        </p:cTn>
                                        <p:tgtEl>
                                          <p:spTgt spid="36868"/>
                                        </p:tgtEl>
                                        <p:attrNameLst>
                                          <p:attrName>style.visibility</p:attrName>
                                        </p:attrNameLst>
                                      </p:cBhvr>
                                      <p:to>
                                        <p:strVal val="visible"/>
                                      </p:to>
                                    </p:set>
                                    <p:anim calcmode="lin" valueType="num">
                                      <p:cBhvr additive="base">
                                        <p:cTn id="13" dur="500" fill="hold"/>
                                        <p:tgtEl>
                                          <p:spTgt spid="36868"/>
                                        </p:tgtEl>
                                        <p:attrNameLst>
                                          <p:attrName>ppt_x</p:attrName>
                                        </p:attrNameLst>
                                      </p:cBhvr>
                                      <p:tavLst>
                                        <p:tav tm="0">
                                          <p:val>
                                            <p:strVal val="#ppt_x"/>
                                          </p:val>
                                        </p:tav>
                                        <p:tav tm="100000">
                                          <p:val>
                                            <p:strVal val="#ppt_x"/>
                                          </p:val>
                                        </p:tav>
                                      </p:tavLst>
                                    </p:anim>
                                    <p:anim calcmode="lin" valueType="num">
                                      <p:cBhvr additive="base">
                                        <p:cTn id="14" dur="500" fill="hold"/>
                                        <p:tgtEl>
                                          <p:spTgt spid="36868"/>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8" nodeType="clickEffect">
                                  <p:stCondLst>
                                    <p:cond delay="0"/>
                                  </p:stCondLst>
                                  <p:childTnLst>
                                    <p:set>
                                      <p:cBhvr>
                                        <p:cTn id="18" dur="1" fill="hold">
                                          <p:stCondLst>
                                            <p:cond delay="0"/>
                                          </p:stCondLst>
                                        </p:cTn>
                                        <p:tgtEl>
                                          <p:spTgt spid="36871"/>
                                        </p:tgtEl>
                                        <p:attrNameLst>
                                          <p:attrName>style.visibility</p:attrName>
                                        </p:attrNameLst>
                                      </p:cBhvr>
                                      <p:to>
                                        <p:strVal val="visible"/>
                                      </p:to>
                                    </p:set>
                                    <p:anim calcmode="lin" valueType="num">
                                      <p:cBhvr additive="base">
                                        <p:cTn id="19" dur="500" fill="hold"/>
                                        <p:tgtEl>
                                          <p:spTgt spid="36871"/>
                                        </p:tgtEl>
                                        <p:attrNameLst>
                                          <p:attrName>ppt_x</p:attrName>
                                        </p:attrNameLst>
                                      </p:cBhvr>
                                      <p:tavLst>
                                        <p:tav tm="0">
                                          <p:val>
                                            <p:strVal val="#ppt_x"/>
                                          </p:val>
                                        </p:tav>
                                        <p:tav tm="100000">
                                          <p:val>
                                            <p:strVal val="#ppt_x"/>
                                          </p:val>
                                        </p:tav>
                                      </p:tavLst>
                                    </p:anim>
                                    <p:anim calcmode="lin" valueType="num">
                                      <p:cBhvr additive="base">
                                        <p:cTn id="20" dur="500" fill="hold"/>
                                        <p:tgtEl>
                                          <p:spTgt spid="36871"/>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12" nodeType="clickEffect">
                                  <p:stCondLst>
                                    <p:cond delay="0"/>
                                  </p:stCondLst>
                                  <p:childTnLst>
                                    <p:set>
                                      <p:cBhvr>
                                        <p:cTn id="24" dur="1" fill="hold">
                                          <p:stCondLst>
                                            <p:cond delay="0"/>
                                          </p:stCondLst>
                                        </p:cTn>
                                        <p:tgtEl>
                                          <p:spTgt spid="36874"/>
                                        </p:tgtEl>
                                        <p:attrNameLst>
                                          <p:attrName>style.visibility</p:attrName>
                                        </p:attrNameLst>
                                      </p:cBhvr>
                                      <p:to>
                                        <p:strVal val="visible"/>
                                      </p:to>
                                    </p:set>
                                    <p:anim calcmode="lin" valueType="num">
                                      <p:cBhvr additive="base">
                                        <p:cTn id="25" dur="500" fill="hold"/>
                                        <p:tgtEl>
                                          <p:spTgt spid="36874"/>
                                        </p:tgtEl>
                                        <p:attrNameLst>
                                          <p:attrName>ppt_x</p:attrName>
                                        </p:attrNameLst>
                                      </p:cBhvr>
                                      <p:tavLst>
                                        <p:tav tm="0">
                                          <p:val>
                                            <p:strVal val="#ppt_x"/>
                                          </p:val>
                                        </p:tav>
                                        <p:tav tm="100000">
                                          <p:val>
                                            <p:strVal val="#ppt_x"/>
                                          </p:val>
                                        </p:tav>
                                      </p:tavLst>
                                    </p:anim>
                                    <p:anim calcmode="lin" valueType="num">
                                      <p:cBhvr additive="base">
                                        <p:cTn id="26" dur="500" fill="hold"/>
                                        <p:tgtEl>
                                          <p:spTgt spid="36874"/>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3"/>
                                        </p:tgtEl>
                                        <p:attrNameLst>
                                          <p:attrName>style.visibility</p:attrName>
                                        </p:attrNameLst>
                                      </p:cBhvr>
                                      <p:to>
                                        <p:strVal val="visible"/>
                                      </p:to>
                                    </p:set>
                                    <p:anim calcmode="lin" valueType="num">
                                      <p:cBhvr additive="base">
                                        <p:cTn id="31" dur="500" fill="hold"/>
                                        <p:tgtEl>
                                          <p:spTgt spid="3"/>
                                        </p:tgtEl>
                                        <p:attrNameLst>
                                          <p:attrName>ppt_x</p:attrName>
                                        </p:attrNameLst>
                                      </p:cBhvr>
                                      <p:tavLst>
                                        <p:tav tm="0">
                                          <p:val>
                                            <p:strVal val="#ppt_x"/>
                                          </p:val>
                                        </p:tav>
                                        <p:tav tm="100000">
                                          <p:val>
                                            <p:strVal val="#ppt_x"/>
                                          </p:val>
                                        </p:tav>
                                      </p:tavLst>
                                    </p:anim>
                                    <p:anim calcmode="lin" valueType="num">
                                      <p:cBhvr additive="base">
                                        <p:cTn id="3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7" grpId="1"/>
      <p:bldP spid="36868" grpId="4"/>
      <p:bldP spid="36871" grpId="8"/>
      <p:bldP spid="36874" grpId="12"/>
      <p:bldP spid="3"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7889" name="文本框 1"/>
          <p:cNvSpPr/>
          <p:nvPr>
            <p:custDataLst>
              <p:tags r:id="rId3"/>
            </p:custDataLst>
          </p:nvPr>
        </p:nvSpPr>
        <p:spPr>
          <a:xfrm>
            <a:off x="5099767" y="13342"/>
            <a:ext cx="4093210" cy="643255"/>
          </a:xfrm>
          <a:prstGeom prst="rect">
            <a:avLst/>
          </a:prstGeom>
          <a:solidFill>
            <a:srgbClr val="FFFF00"/>
          </a:solidFill>
          <a:ln>
            <a:solidFill>
              <a:srgbClr val="FF0000"/>
            </a:solidFill>
            <a:bevel/>
          </a:ln>
        </p:spPr>
        <p:txBody>
          <a:bodyPr wrap="non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r>
              <a:rPr sz="3585">
                <a:solidFill>
                  <a:srgbClr val="0000FF"/>
                </a:solidFill>
                <a:sym typeface="+mn-ea"/>
              </a:rPr>
              <a:t>概念</a:t>
            </a:r>
            <a:r>
              <a:rPr lang="en-US" altLang="zh-CN" sz="3585">
                <a:solidFill>
                  <a:srgbClr val="0000FF"/>
                </a:solidFill>
                <a:sym typeface="+mn-ea"/>
              </a:rPr>
              <a:t>2</a:t>
            </a:r>
            <a:r>
              <a:rPr sz="3585">
                <a:solidFill>
                  <a:srgbClr val="0000FF"/>
                </a:solidFill>
                <a:sym typeface="+mn-ea"/>
              </a:rPr>
              <a:t>：</a:t>
            </a:r>
            <a:r>
              <a:rPr lang="zh-CN" altLang="en-US" sz="3585" b="1">
                <a:latin typeface="宋体" panose="02010600030101010101" pitchFamily="2" charset="-122"/>
                <a:ea typeface="宋体" panose="02010600030101010101" pitchFamily="2" charset="-122"/>
              </a:rPr>
              <a:t>责任内阁制</a:t>
            </a:r>
            <a:endParaRPr lang="zh-CN" altLang="en-US" sz="3585" b="1">
              <a:latin typeface="宋体" panose="02010600030101010101" pitchFamily="2" charset="-122"/>
              <a:ea typeface="宋体" panose="02010600030101010101" pitchFamily="2" charset="-122"/>
            </a:endParaRPr>
          </a:p>
        </p:txBody>
      </p:sp>
      <p:sp>
        <p:nvSpPr>
          <p:cNvPr id="37890" name="圆角矩形 23"/>
          <p:cNvSpPr/>
          <p:nvPr>
            <p:custDataLst>
              <p:tags r:id="rId4"/>
            </p:custDataLst>
          </p:nvPr>
        </p:nvSpPr>
        <p:spPr>
          <a:xfrm>
            <a:off x="126506" y="887815"/>
            <a:ext cx="11840946" cy="5601046"/>
          </a:xfrm>
          <a:prstGeom prst="round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marL="0" marR="0" lvl="0" indent="0" algn="ctr">
              <a:lnSpc>
                <a:spcPct val="150000"/>
              </a:lnSpc>
            </a:pPr>
            <a:r>
              <a:rPr lang="zh-CN" altLang="en-US" sz="2790" b="1">
                <a:solidFill>
                  <a:srgbClr val="145E83"/>
                </a:solidFill>
                <a:effectLst>
                  <a:outerShdw blurRad="38100" dist="38100" dir="2700000" algn="tl">
                    <a:schemeClr val="bg2"/>
                  </a:outerShdw>
                </a:effectLst>
                <a:latin typeface="华文楷体" panose="02010600040101010101" pitchFamily="2" charset="-122"/>
                <a:ea typeface="华文楷体" panose="02010600040101010101" pitchFamily="2" charset="-122"/>
              </a:rPr>
              <a:t>关于临时政府的组织形式问题，</a:t>
            </a:r>
            <a:r>
              <a:rPr lang="en-US" altLang="zh-CN" sz="2790" b="1">
                <a:solidFill>
                  <a:srgbClr val="145E83"/>
                </a:solidFill>
                <a:effectLst>
                  <a:outerShdw blurRad="38100" dist="38100" dir="2700000" algn="tl">
                    <a:schemeClr val="bg2"/>
                  </a:outerShdw>
                </a:effectLst>
                <a:latin typeface="华文楷体" panose="02010600040101010101" pitchFamily="2" charset="-122"/>
                <a:ea typeface="华文楷体" panose="02010600040101010101" pitchFamily="2" charset="-122"/>
              </a:rPr>
              <a:t>《</a:t>
            </a:r>
            <a:r>
              <a:rPr lang="zh-CN" altLang="en-US" sz="2790" b="1">
                <a:solidFill>
                  <a:srgbClr val="145E83"/>
                </a:solidFill>
                <a:effectLst>
                  <a:outerShdw blurRad="38100" dist="38100" dir="2700000" algn="tl">
                    <a:schemeClr val="bg2"/>
                  </a:outerShdw>
                </a:effectLst>
                <a:latin typeface="华文楷体" panose="02010600040101010101" pitchFamily="2" charset="-122"/>
                <a:ea typeface="华文楷体" panose="02010600040101010101" pitchFamily="2" charset="-122"/>
              </a:rPr>
              <a:t>中华民国临时约法</a:t>
            </a:r>
            <a:r>
              <a:rPr lang="en-US" altLang="zh-CN" sz="2790" b="1">
                <a:solidFill>
                  <a:srgbClr val="145E83"/>
                </a:solidFill>
                <a:effectLst>
                  <a:outerShdw blurRad="38100" dist="38100" dir="2700000" algn="tl">
                    <a:schemeClr val="bg2"/>
                  </a:outerShdw>
                </a:effectLst>
                <a:latin typeface="华文楷体" panose="02010600040101010101" pitchFamily="2" charset="-122"/>
                <a:ea typeface="华文楷体" panose="02010600040101010101" pitchFamily="2" charset="-122"/>
              </a:rPr>
              <a:t>》</a:t>
            </a:r>
            <a:r>
              <a:rPr lang="zh-CN" altLang="en-US" sz="2790" b="1">
                <a:solidFill>
                  <a:srgbClr val="145E83"/>
                </a:solidFill>
                <a:effectLst>
                  <a:outerShdw blurRad="38100" dist="38100" dir="2700000" algn="tl">
                    <a:schemeClr val="bg2"/>
                  </a:outerShdw>
                </a:effectLst>
                <a:latin typeface="华文楷体" panose="02010600040101010101" pitchFamily="2" charset="-122"/>
                <a:ea typeface="华文楷体" panose="02010600040101010101" pitchFamily="2" charset="-122"/>
              </a:rPr>
              <a:t>与</a:t>
            </a:r>
            <a:r>
              <a:rPr lang="en-US" altLang="zh-CN" sz="2790" b="1">
                <a:solidFill>
                  <a:srgbClr val="145E83"/>
                </a:solidFill>
                <a:effectLst>
                  <a:outerShdw blurRad="38100" dist="38100" dir="2700000" algn="tl">
                    <a:schemeClr val="bg2"/>
                  </a:outerShdw>
                </a:effectLst>
                <a:latin typeface="华文楷体" panose="02010600040101010101" pitchFamily="2" charset="-122"/>
                <a:ea typeface="华文楷体" panose="02010600040101010101" pitchFamily="2" charset="-122"/>
              </a:rPr>
              <a:t>《</a:t>
            </a:r>
            <a:r>
              <a:rPr lang="zh-CN" altLang="en-US" sz="2790" b="1">
                <a:solidFill>
                  <a:srgbClr val="145E83"/>
                </a:solidFill>
                <a:effectLst>
                  <a:outerShdw blurRad="38100" dist="38100" dir="2700000" algn="tl">
                    <a:schemeClr val="bg2"/>
                  </a:outerShdw>
                </a:effectLst>
                <a:latin typeface="华文楷体" panose="02010600040101010101" pitchFamily="2" charset="-122"/>
                <a:ea typeface="华文楷体" panose="02010600040101010101" pitchFamily="2" charset="-122"/>
              </a:rPr>
              <a:t>中华民国政府组织法大纲</a:t>
            </a:r>
            <a:r>
              <a:rPr lang="en-US" altLang="zh-CN" sz="2790" b="1">
                <a:solidFill>
                  <a:srgbClr val="145E83"/>
                </a:solidFill>
                <a:effectLst>
                  <a:outerShdw blurRad="38100" dist="38100" dir="2700000" algn="tl">
                    <a:schemeClr val="bg2"/>
                  </a:outerShdw>
                </a:effectLst>
                <a:latin typeface="华文楷体" panose="02010600040101010101" pitchFamily="2" charset="-122"/>
                <a:ea typeface="华文楷体" panose="02010600040101010101" pitchFamily="2" charset="-122"/>
              </a:rPr>
              <a:t>》</a:t>
            </a:r>
            <a:r>
              <a:rPr lang="zh-CN" altLang="en-US" sz="2790" b="1">
                <a:solidFill>
                  <a:srgbClr val="145E83"/>
                </a:solidFill>
                <a:effectLst>
                  <a:outerShdw blurRad="38100" dist="38100" dir="2700000" algn="tl">
                    <a:schemeClr val="bg2"/>
                  </a:outerShdw>
                </a:effectLst>
                <a:latin typeface="华文楷体" panose="02010600040101010101" pitchFamily="2" charset="-122"/>
                <a:ea typeface="华文楷体" panose="02010600040101010101" pitchFamily="2" charset="-122"/>
              </a:rPr>
              <a:t>有很大不同，即改</a:t>
            </a:r>
            <a:r>
              <a:rPr lang="zh-CN" altLang="en-US" sz="2790" b="1">
                <a:solidFill>
                  <a:srgbClr val="FF0000"/>
                </a:solidFill>
                <a:effectLst>
                  <a:outerShdw blurRad="38100" dist="38100" dir="2700000" algn="tl">
                    <a:schemeClr val="bg2"/>
                  </a:outerShdw>
                </a:effectLst>
                <a:latin typeface="华文楷体" panose="02010600040101010101" pitchFamily="2" charset="-122"/>
                <a:ea typeface="华文楷体" panose="02010600040101010101" pitchFamily="2" charset="-122"/>
              </a:rPr>
              <a:t>总统制</a:t>
            </a:r>
            <a:r>
              <a:rPr lang="zh-CN" altLang="en-US" sz="2790" b="1">
                <a:solidFill>
                  <a:srgbClr val="145E83"/>
                </a:solidFill>
                <a:effectLst>
                  <a:outerShdw blurRad="38100" dist="38100" dir="2700000" algn="tl">
                    <a:schemeClr val="bg2"/>
                  </a:outerShdw>
                </a:effectLst>
                <a:latin typeface="华文楷体" panose="02010600040101010101" pitchFamily="2" charset="-122"/>
                <a:ea typeface="华文楷体" panose="02010600040101010101" pitchFamily="2" charset="-122"/>
              </a:rPr>
              <a:t>为</a:t>
            </a:r>
            <a:r>
              <a:rPr lang="zh-CN" altLang="en-US" sz="2790" b="1">
                <a:solidFill>
                  <a:srgbClr val="FF0000"/>
                </a:solidFill>
                <a:effectLst>
                  <a:outerShdw blurRad="38100" dist="38100" dir="2700000" algn="tl">
                    <a:schemeClr val="bg2"/>
                  </a:outerShdw>
                </a:effectLst>
                <a:latin typeface="华文楷体" panose="02010600040101010101" pitchFamily="2" charset="-122"/>
                <a:ea typeface="华文楷体" panose="02010600040101010101" pitchFamily="2" charset="-122"/>
              </a:rPr>
              <a:t>内阁制</a:t>
            </a:r>
            <a:r>
              <a:rPr lang="zh-CN" altLang="en-US" sz="2790" b="1">
                <a:solidFill>
                  <a:srgbClr val="145E83"/>
                </a:solidFill>
                <a:effectLst>
                  <a:outerShdw blurRad="38100" dist="38100" dir="2700000" algn="tl">
                    <a:schemeClr val="bg2"/>
                  </a:outerShdw>
                </a:effectLst>
                <a:latin typeface="华文楷体" panose="02010600040101010101" pitchFamily="2" charset="-122"/>
                <a:ea typeface="华文楷体" panose="02010600040101010101" pitchFamily="2" charset="-122"/>
              </a:rPr>
              <a:t>。孙中山本来是坚决主张总统制而反对内阁制的，他之所以赞同在</a:t>
            </a:r>
            <a:r>
              <a:rPr lang="en-US" altLang="zh-CN" sz="2790" b="1">
                <a:solidFill>
                  <a:srgbClr val="145E83"/>
                </a:solidFill>
                <a:effectLst>
                  <a:outerShdw blurRad="38100" dist="38100" dir="2700000" algn="tl">
                    <a:schemeClr val="bg2"/>
                  </a:outerShdw>
                </a:effectLst>
                <a:latin typeface="华文楷体" panose="02010600040101010101" pitchFamily="2" charset="-122"/>
                <a:ea typeface="华文楷体" panose="02010600040101010101" pitchFamily="2" charset="-122"/>
              </a:rPr>
              <a:t>《</a:t>
            </a:r>
            <a:r>
              <a:rPr lang="zh-CN" altLang="en-US" sz="2790" b="1">
                <a:solidFill>
                  <a:srgbClr val="145E83"/>
                </a:solidFill>
                <a:effectLst>
                  <a:outerShdw blurRad="38100" dist="38100" dir="2700000" algn="tl">
                    <a:schemeClr val="bg2"/>
                  </a:outerShdw>
                </a:effectLst>
                <a:latin typeface="华文楷体" panose="02010600040101010101" pitchFamily="2" charset="-122"/>
                <a:ea typeface="华文楷体" panose="02010600040101010101" pitchFamily="2" charset="-122"/>
              </a:rPr>
              <a:t>中华民族临时约法</a:t>
            </a:r>
            <a:r>
              <a:rPr lang="en-US" altLang="zh-CN" sz="2790" b="1">
                <a:solidFill>
                  <a:srgbClr val="145E83"/>
                </a:solidFill>
                <a:effectLst>
                  <a:outerShdw blurRad="38100" dist="38100" dir="2700000" algn="tl">
                    <a:schemeClr val="bg2"/>
                  </a:outerShdw>
                </a:effectLst>
                <a:latin typeface="华文楷体" panose="02010600040101010101" pitchFamily="2" charset="-122"/>
                <a:ea typeface="华文楷体" panose="02010600040101010101" pitchFamily="2" charset="-122"/>
              </a:rPr>
              <a:t>》</a:t>
            </a:r>
            <a:r>
              <a:rPr lang="zh-CN" altLang="en-US" sz="2790" b="1">
                <a:solidFill>
                  <a:srgbClr val="145E83"/>
                </a:solidFill>
                <a:effectLst>
                  <a:outerShdw blurRad="38100" dist="38100" dir="2700000" algn="tl">
                    <a:schemeClr val="bg2"/>
                  </a:outerShdw>
                </a:effectLst>
                <a:latin typeface="华文楷体" panose="02010600040101010101" pitchFamily="2" charset="-122"/>
                <a:ea typeface="华文楷体" panose="02010600040101010101" pitchFamily="2" charset="-122"/>
              </a:rPr>
              <a:t>中改总统制为内阁制，显然有</a:t>
            </a:r>
            <a:r>
              <a:rPr lang="zh-CN" altLang="en-US" sz="2790" b="1">
                <a:solidFill>
                  <a:srgbClr val="FF0000"/>
                </a:solidFill>
                <a:effectLst>
                  <a:outerShdw blurRad="38100" dist="38100" dir="2700000" algn="tl">
                    <a:schemeClr val="bg2"/>
                  </a:outerShdw>
                </a:effectLst>
                <a:latin typeface="华文楷体" panose="02010600040101010101" pitchFamily="2" charset="-122"/>
                <a:ea typeface="华文楷体" panose="02010600040101010101" pitchFamily="2" charset="-122"/>
              </a:rPr>
              <a:t>限制袁世凯专权以保障民主共和而维护民国的目的</a:t>
            </a:r>
            <a:r>
              <a:rPr lang="zh-CN" altLang="en-US" sz="2790" b="1">
                <a:solidFill>
                  <a:srgbClr val="145E83"/>
                </a:solidFill>
                <a:effectLst>
                  <a:outerShdw blurRad="38100" dist="38100" dir="2700000" algn="tl">
                    <a:schemeClr val="bg2"/>
                  </a:outerShdw>
                </a:effectLst>
                <a:latin typeface="华文楷体" panose="02010600040101010101" pitchFamily="2" charset="-122"/>
                <a:ea typeface="华文楷体" panose="02010600040101010101" pitchFamily="2" charset="-122"/>
              </a:rPr>
              <a:t>。正如宋教仁所谓：“改总统制为内阁制，则</a:t>
            </a:r>
            <a:r>
              <a:rPr lang="zh-CN" altLang="en-US" sz="2790" b="1">
                <a:solidFill>
                  <a:srgbClr val="FF0000"/>
                </a:solidFill>
                <a:effectLst>
                  <a:outerShdw blurRad="38100" dist="38100" dir="2700000" algn="tl">
                    <a:schemeClr val="bg2"/>
                  </a:outerShdw>
                </a:effectLst>
                <a:latin typeface="华文楷体" panose="02010600040101010101" pitchFamily="2" charset="-122"/>
                <a:ea typeface="华文楷体" panose="02010600040101010101" pitchFamily="2" charset="-122"/>
              </a:rPr>
              <a:t>总统政治之上权力至微，虽有野心者，亦不得不就范</a:t>
            </a:r>
            <a:r>
              <a:rPr lang="zh-CN" altLang="en-US" sz="2790" b="1">
                <a:solidFill>
                  <a:srgbClr val="145E83"/>
                </a:solidFill>
                <a:effectLst>
                  <a:outerShdw blurRad="38100" dist="38100" dir="2700000" algn="tl">
                    <a:schemeClr val="bg2"/>
                  </a:outerShdw>
                </a:effectLst>
                <a:latin typeface="华文楷体" panose="02010600040101010101" pitchFamily="2" charset="-122"/>
                <a:ea typeface="华文楷体" panose="02010600040101010101" pitchFamily="2" charset="-122"/>
              </a:rPr>
              <a:t>。”这是孙中山的善良愿望，真可谓用心良苦。但是，在一个民主与法制观念极端淡薄而专制与强权仍在肆意很行的时代，一纸宪法条文终究是难有实际的约束效力的。</a:t>
            </a:r>
            <a:endParaRPr lang="zh-CN" altLang="en-US" sz="2790" b="1">
              <a:solidFill>
                <a:srgbClr val="145E83"/>
              </a:solidFill>
              <a:effectLst>
                <a:outerShdw blurRad="38100" dist="38100" dir="2700000" algn="tl">
                  <a:schemeClr val="bg2"/>
                </a:outerShdw>
              </a:effectLst>
              <a:latin typeface="华文楷体" panose="02010600040101010101" pitchFamily="2" charset="-122"/>
              <a:ea typeface="华文楷体" panose="02010600040101010101" pitchFamily="2" charset="-122"/>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9937" name="文本框 1"/>
          <p:cNvSpPr/>
          <p:nvPr>
            <p:custDataLst>
              <p:tags r:id="rId3"/>
            </p:custDataLst>
          </p:nvPr>
        </p:nvSpPr>
        <p:spPr>
          <a:xfrm>
            <a:off x="4682077" y="977907"/>
            <a:ext cx="4221480" cy="643255"/>
          </a:xfrm>
          <a:prstGeom prst="rect">
            <a:avLst/>
          </a:prstGeom>
          <a:solidFill>
            <a:srgbClr val="FFFF00"/>
          </a:solidFill>
          <a:ln>
            <a:solidFill>
              <a:srgbClr val="FF0000"/>
            </a:solidFill>
            <a:bevel/>
          </a:ln>
        </p:spPr>
        <p:txBody>
          <a:bodyPr wrap="non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r>
              <a:rPr sz="3585">
                <a:solidFill>
                  <a:srgbClr val="0000FF"/>
                </a:solidFill>
                <a:sym typeface="+mn-ea"/>
              </a:rPr>
              <a:t>概</a:t>
            </a:r>
            <a:r>
              <a:rPr lang="en-US" altLang="zh-CN" sz="3585">
                <a:solidFill>
                  <a:srgbClr val="0000FF"/>
                </a:solidFill>
                <a:sym typeface="+mn-ea"/>
              </a:rPr>
              <a:t>:3</a:t>
            </a:r>
            <a:r>
              <a:rPr sz="3585">
                <a:solidFill>
                  <a:srgbClr val="0000FF"/>
                </a:solidFill>
                <a:sym typeface="+mn-ea"/>
              </a:rPr>
              <a:t>：</a:t>
            </a:r>
            <a:r>
              <a:rPr lang="zh-CN" altLang="en-US" sz="3585" b="1">
                <a:latin typeface="宋体" panose="02010600030101010101" pitchFamily="2" charset="-122"/>
                <a:ea typeface="宋体" panose="02010600030101010101" pitchFamily="2" charset="-122"/>
              </a:rPr>
              <a:t>北洋政府时期</a:t>
            </a:r>
            <a:endParaRPr lang="zh-CN" altLang="en-US" sz="3585" b="1">
              <a:latin typeface="宋体" panose="02010600030101010101" pitchFamily="2" charset="-122"/>
              <a:ea typeface="宋体" panose="02010600030101010101" pitchFamily="2" charset="-122"/>
            </a:endParaRPr>
          </a:p>
        </p:txBody>
      </p:sp>
      <p:sp>
        <p:nvSpPr>
          <p:cNvPr id="39938" name="横卷形 5"/>
          <p:cNvSpPr/>
          <p:nvPr>
            <p:custDataLst>
              <p:tags r:id="rId4"/>
            </p:custDataLst>
          </p:nvPr>
        </p:nvSpPr>
        <p:spPr>
          <a:xfrm>
            <a:off x="803312" y="977949"/>
            <a:ext cx="10686581" cy="4960611"/>
          </a:xfrm>
          <a:prstGeom prst="horizontalScroll">
            <a:avLst>
              <a:gd name="adj" fmla="val 12500"/>
            </a:avLst>
          </a:prstGeom>
          <a:solidFill>
            <a:srgbClr val="145E83"/>
          </a:solidFill>
          <a:ln w="25400">
            <a:solidFill>
              <a:srgbClr val="3481A7"/>
            </a:solidFill>
            <a:bevel/>
          </a:ln>
        </p:spPr>
        <p:txBody>
          <a:bodyPr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nSpc>
                <a:spcPct val="150000"/>
              </a:lnSpc>
            </a:pPr>
            <a:r>
              <a:rPr lang="zh-CN" altLang="en-US" sz="2790" b="1">
                <a:solidFill>
                  <a:srgbClr val="FF0000"/>
                </a:solidFill>
                <a:effectLst>
                  <a:outerShdw blurRad="38100" dist="38100" dir="2700000" algn="tl">
                    <a:schemeClr val="bg2"/>
                  </a:outerShdw>
                </a:effectLst>
                <a:latin typeface="宋体" panose="02010600030101010101" pitchFamily="2" charset="-122"/>
                <a:ea typeface="宋体" panose="02010600030101010101" pitchFamily="2" charset="-122"/>
                <a:cs typeface="宋体" panose="02010600030101010101" pitchFamily="2" charset="-122"/>
              </a:rPr>
              <a:t>以</a:t>
            </a:r>
            <a:r>
              <a:rPr lang="en-US" altLang="zh-CN" sz="2790" b="1">
                <a:solidFill>
                  <a:srgbClr val="FF0000"/>
                </a:solidFill>
                <a:effectLst>
                  <a:outerShdw blurRad="38100" dist="38100" dir="2700000" algn="tl">
                    <a:schemeClr val="bg2"/>
                  </a:outerShdw>
                </a:effectLst>
                <a:latin typeface="宋体" panose="02010600030101010101" pitchFamily="2" charset="-122"/>
                <a:ea typeface="宋体" panose="02010600030101010101" pitchFamily="2" charset="-122"/>
                <a:cs typeface="宋体" panose="02010600030101010101" pitchFamily="2" charset="-122"/>
              </a:rPr>
              <a:t>1912</a:t>
            </a:r>
            <a:r>
              <a:rPr lang="zh-CN" altLang="en-US" sz="2790" b="1">
                <a:solidFill>
                  <a:srgbClr val="FF0000"/>
                </a:solidFill>
                <a:effectLst>
                  <a:outerShdw blurRad="38100" dist="38100" dir="2700000" algn="tl">
                    <a:schemeClr val="bg2"/>
                  </a:outerShdw>
                </a:effectLst>
                <a:latin typeface="宋体" panose="02010600030101010101" pitchFamily="2" charset="-122"/>
                <a:ea typeface="宋体" panose="02010600030101010101" pitchFamily="2" charset="-122"/>
                <a:cs typeface="宋体" panose="02010600030101010101" pitchFamily="2" charset="-122"/>
              </a:rPr>
              <a:t>年袁世凯篡权开始，至</a:t>
            </a:r>
            <a:r>
              <a:rPr lang="en-US" altLang="zh-CN" sz="2790" b="1">
                <a:solidFill>
                  <a:srgbClr val="FF0000"/>
                </a:solidFill>
                <a:effectLst>
                  <a:outerShdw blurRad="38100" dist="38100" dir="2700000" algn="tl">
                    <a:schemeClr val="bg2"/>
                  </a:outerShdw>
                </a:effectLst>
                <a:latin typeface="宋体" panose="02010600030101010101" pitchFamily="2" charset="-122"/>
                <a:ea typeface="宋体" panose="02010600030101010101" pitchFamily="2" charset="-122"/>
                <a:cs typeface="宋体" panose="02010600030101010101" pitchFamily="2" charset="-122"/>
              </a:rPr>
              <a:t>1928</a:t>
            </a:r>
            <a:r>
              <a:rPr lang="zh-CN" altLang="en-US" sz="2790" b="1">
                <a:solidFill>
                  <a:srgbClr val="FF0000"/>
                </a:solidFill>
                <a:effectLst>
                  <a:outerShdw blurRad="38100" dist="38100" dir="2700000" algn="tl">
                    <a:schemeClr val="bg2"/>
                  </a:outerShdw>
                </a:effectLst>
                <a:latin typeface="宋体" panose="02010600030101010101" pitchFamily="2" charset="-122"/>
                <a:ea typeface="宋体" panose="02010600030101010101" pitchFamily="2" charset="-122"/>
                <a:cs typeface="宋体" panose="02010600030101010101" pitchFamily="2" charset="-122"/>
              </a:rPr>
              <a:t>年张学良东北易帜，接受南京国民政府领导结束。袁世凯以及其后控制中央政府的皖系、直系均出身于北洋军阀，故称北洋军阀统治。</a:t>
            </a:r>
            <a:endParaRPr lang="en-US" altLang="zh-CN" sz="2790" b="1">
              <a:solidFill>
                <a:srgbClr val="FF0000"/>
              </a:solidFill>
              <a:effectLst>
                <a:outerShdw blurRad="38100" dist="38100" dir="2700000" algn="tl">
                  <a:schemeClr val="bg2"/>
                </a:outerShdw>
              </a:effectLst>
              <a:latin typeface="宋体" panose="02010600030101010101" pitchFamily="2" charset="-122"/>
              <a:ea typeface="宋体" panose="02010600030101010101" pitchFamily="2" charset="-122"/>
              <a:cs typeface="宋体" panose="02010600030101010101" pitchFamily="2" charset="-122"/>
            </a:endParaRPr>
          </a:p>
          <a:p>
            <a:pPr marL="0" marR="0" lvl="0" indent="0">
              <a:lnSpc>
                <a:spcPct val="150000"/>
              </a:lnSpc>
            </a:pPr>
            <a:r>
              <a:rPr lang="zh-CN" altLang="en-US" sz="2790" b="1">
                <a:solidFill>
                  <a:srgbClr val="FF0000"/>
                </a:solidFill>
                <a:effectLst>
                  <a:outerShdw blurRad="38100" dist="38100" dir="2700000" algn="tl">
                    <a:schemeClr val="bg2"/>
                  </a:outerShdw>
                </a:effectLst>
                <a:latin typeface="宋体" panose="02010600030101010101" pitchFamily="2" charset="-122"/>
                <a:ea typeface="宋体" panose="02010600030101010101" pitchFamily="2" charset="-122"/>
                <a:cs typeface="宋体" panose="02010600030101010101" pitchFamily="2" charset="-122"/>
              </a:rPr>
              <a:t>北洋政府代表大买办和大地主阶级的利益，对内独裁对外卖国，但此时期，也是中国</a:t>
            </a:r>
            <a:r>
              <a:rPr lang="zh-CN" altLang="en-US" sz="2790" b="1">
                <a:solidFill>
                  <a:schemeClr val="tx1"/>
                </a:solidFill>
                <a:effectLst>
                  <a:outerShdw blurRad="38100" dist="38100" dir="2700000" algn="tl">
                    <a:schemeClr val="bg2"/>
                  </a:outerShdw>
                </a:effectLst>
                <a:latin typeface="宋体" panose="02010600030101010101" pitchFamily="2" charset="-122"/>
                <a:ea typeface="宋体" panose="02010600030101010101" pitchFamily="2" charset="-122"/>
                <a:cs typeface="宋体" panose="02010600030101010101" pitchFamily="2" charset="-122"/>
              </a:rPr>
              <a:t>社会转型</a:t>
            </a:r>
            <a:r>
              <a:rPr lang="zh-CN" altLang="en-US" sz="2790" b="1">
                <a:solidFill>
                  <a:srgbClr val="FF0000"/>
                </a:solidFill>
                <a:effectLst>
                  <a:outerShdw blurRad="38100" dist="38100" dir="2700000" algn="tl">
                    <a:schemeClr val="bg2"/>
                  </a:outerShdw>
                </a:effectLst>
                <a:latin typeface="宋体" panose="02010600030101010101" pitchFamily="2" charset="-122"/>
                <a:ea typeface="宋体" panose="02010600030101010101" pitchFamily="2" charset="-122"/>
                <a:cs typeface="宋体" panose="02010600030101010101" pitchFamily="2" charset="-122"/>
              </a:rPr>
              <a:t>的重要时期。</a:t>
            </a:r>
            <a:endParaRPr lang="zh-CN" altLang="en-US" sz="2790" b="1">
              <a:solidFill>
                <a:srgbClr val="FF0000"/>
              </a:solidFill>
              <a:effectLst>
                <a:outerShdw blurRad="38100" dist="38100" dir="2700000" algn="tl">
                  <a:schemeClr val="bg2"/>
                </a:outerShdw>
              </a:effectLst>
              <a:latin typeface="宋体" panose="02010600030101010101" pitchFamily="2" charset="-122"/>
              <a:ea typeface="宋体" panose="02010600030101010101" pitchFamily="2" charset="-122"/>
              <a:cs typeface="宋体" panose="02010600030101010101" pitchFamily="2" charset="-122"/>
            </a:endParaRPr>
          </a:p>
        </p:txBody>
      </p:sp>
      <p:pic>
        <p:nvPicPr>
          <p:cNvPr id="2" name="Picture 2"/>
          <p:cNvPicPr>
            <a:picLocks noChangeAspect="1"/>
          </p:cNvPicPr>
          <p:nvPr>
            <p:custDataLst>
              <p:tags r:id="rId6"/>
            </p:custDataLst>
          </p:nvPr>
        </p:nvPicPr>
        <p:blipFill>
          <a:blip r:embed="rId5"/>
          <a:stretch>
            <a:fillRect/>
          </a:stretch>
        </p:blipFill>
        <p:spPr>
          <a:xfrm flipH="1">
            <a:off x="11811000" y="10668000"/>
            <a:ext cx="0" cy="0"/>
          </a:xfrm>
          <a:prstGeom prst="rect">
            <a:avLst/>
          </a:prstGeom>
          <a:ln>
            <a:noFill/>
          </a:ln>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p:cNvSpPr txBox="1"/>
          <p:nvPr>
            <p:custDataLst>
              <p:tags r:id="rId3"/>
            </p:custDataLst>
          </p:nvPr>
        </p:nvSpPr>
        <p:spPr>
          <a:xfrm>
            <a:off x="891540" y="1065530"/>
            <a:ext cx="9923145" cy="23069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a:t>                          </a:t>
            </a:r>
            <a:r>
              <a:rPr lang="en-US" altLang="zh-CN" sz="3600"/>
              <a:t>  </a:t>
            </a:r>
            <a:r>
              <a:rPr lang="zh-CN" altLang="en-US" sz="3600">
                <a:solidFill>
                  <a:srgbClr val="FF0000"/>
                </a:solidFill>
              </a:rPr>
              <a:t>概念</a:t>
            </a:r>
            <a:r>
              <a:rPr lang="en-US" altLang="zh-CN" sz="3600">
                <a:solidFill>
                  <a:srgbClr val="FF0000"/>
                </a:solidFill>
              </a:rPr>
              <a:t>4:</a:t>
            </a:r>
            <a:endParaRPr lang="en-US" altLang="zh-CN" sz="3600"/>
          </a:p>
          <a:p>
            <a:r>
              <a:rPr lang="zh-CN" altLang="en-US" sz="3600">
                <a:solidFill>
                  <a:srgbClr val="FF0000"/>
                </a:solidFill>
              </a:rPr>
              <a:t>政党政治</a:t>
            </a:r>
            <a:r>
              <a:rPr lang="zh-CN" altLang="en-US" sz="3600"/>
              <a:t>指一个国家通过政党行使国家政权的形式。广义包括各国政党为实现其政纲和主张而展开的一切政治活动和斗争。</a:t>
            </a:r>
            <a:endParaRPr lang="zh-CN" altLang="en-US" sz="36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8129" name="文本框 2"/>
          <p:cNvSpPr txBox="1"/>
          <p:nvPr>
            <p:custDataLst>
              <p:tags r:id="rId3"/>
            </p:custDataLst>
          </p:nvPr>
        </p:nvSpPr>
        <p:spPr>
          <a:xfrm>
            <a:off x="494030" y="77470"/>
            <a:ext cx="8105775" cy="1071880"/>
          </a:xfrm>
          <a:prstGeom prst="rect">
            <a:avLst/>
          </a:prstGeom>
          <a:solidFill>
            <a:srgbClr val="FFFF00"/>
          </a:solidFill>
          <a:ln>
            <a:solidFill>
              <a:schemeClr val="tx1"/>
            </a:solidFill>
          </a:ln>
        </p:spPr>
        <p:txBody>
          <a:bodyPr wrap="square">
            <a:sp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algn="ctr" defTabSz="914400" fontAlgn="base">
              <a:buClrTx/>
              <a:buSzTx/>
              <a:buFontTx/>
              <a:defRPr/>
            </a:pPr>
            <a:r>
              <a:rPr kumimoji="0" lang="zh-CN" altLang="en-US" sz="3190" b="1" strike="noStrike" kern="1200" cap="none" spc="0" normalizeH="0" baseline="0" noProof="1" smtClean="0">
                <a:effectLst>
                  <a:outerShdw blurRad="38100" dist="19050" dir="2700000" algn="tl" rotWithShape="0">
                    <a:schemeClr val="dk1">
                      <a:alpha val="40000"/>
                    </a:schemeClr>
                  </a:outerShdw>
                </a:effectLst>
                <a:latin typeface="Arial" pitchFamily="34" charset="0"/>
                <a:ea typeface="微软雅黑"/>
                <a:cs typeface="+mn-cs"/>
              </a:rPr>
              <a:t>概念</a:t>
            </a:r>
            <a:r>
              <a:rPr kumimoji="0" lang="en-US" altLang="zh-CN" sz="3190" b="1" strike="noStrike" kern="1200" cap="none" spc="0" normalizeH="0" baseline="0" noProof="1" smtClean="0">
                <a:effectLst>
                  <a:outerShdw blurRad="38100" dist="19050" dir="2700000" algn="tl" rotWithShape="0">
                    <a:schemeClr val="dk1">
                      <a:alpha val="40000"/>
                    </a:schemeClr>
                  </a:outerShdw>
                </a:effectLst>
                <a:latin typeface="Arial" pitchFamily="34" charset="0"/>
                <a:ea typeface="微软雅黑"/>
                <a:cs typeface="+mn-cs"/>
              </a:rPr>
              <a:t>5</a:t>
            </a:r>
            <a:r>
              <a:rPr kumimoji="0" lang="zh-CN" altLang="en-US" sz="3190" b="1" strike="noStrike" kern="1200" cap="none" spc="0" normalizeH="0" baseline="0" noProof="1" smtClean="0">
                <a:effectLst>
                  <a:outerShdw blurRad="38100" dist="19050" dir="2700000" algn="tl" rotWithShape="0">
                    <a:schemeClr val="dk1">
                      <a:alpha val="40000"/>
                    </a:schemeClr>
                  </a:outerShdw>
                </a:effectLst>
                <a:latin typeface="Arial" pitchFamily="34" charset="0"/>
                <a:ea typeface="微软雅黑"/>
                <a:cs typeface="+mn-cs"/>
              </a:rPr>
              <a:t>：南京国民政府时期：</a:t>
            </a:r>
            <a:r>
              <a:rPr kumimoji="0" lang="zh-CN" altLang="en-US" sz="3190" b="1" strike="noStrike" kern="1200" cap="none" spc="0" normalizeH="0" baseline="0" noProof="1" smtClean="0">
                <a:solidFill>
                  <a:srgbClr val="FF0000"/>
                </a:solidFill>
                <a:effectLst>
                  <a:outerShdw blurRad="38100" dist="19050" dir="2700000" algn="tl" rotWithShape="0">
                    <a:schemeClr val="dk1">
                      <a:alpha val="40000"/>
                    </a:schemeClr>
                  </a:outerShdw>
                </a:effectLst>
                <a:latin typeface="Arial" pitchFamily="34" charset="0"/>
                <a:ea typeface="微软雅黑"/>
                <a:cs typeface="+mn-cs"/>
              </a:rPr>
              <a:t>一党专政独裁统治</a:t>
            </a:r>
            <a:endParaRPr kumimoji="0" lang="zh-CN" altLang="en-US" sz="3190" b="1" strike="noStrike" kern="1200" cap="none" spc="0" normalizeH="0" baseline="0" noProof="1" smtClean="0">
              <a:solidFill>
                <a:srgbClr val="FF0000"/>
              </a:solidFill>
              <a:effectLst>
                <a:outerShdw blurRad="38100" dist="19050" dir="2700000" algn="tl" rotWithShape="0">
                  <a:schemeClr val="dk1">
                    <a:alpha val="40000"/>
                  </a:schemeClr>
                </a:outerShdw>
              </a:effectLst>
              <a:latin typeface="Arial" pitchFamily="34" charset="0"/>
              <a:ea typeface="微软雅黑"/>
              <a:cs typeface="+mn-cs"/>
            </a:endParaRPr>
          </a:p>
        </p:txBody>
      </p:sp>
      <p:pic>
        <p:nvPicPr>
          <p:cNvPr id="48130" name="Picture 37"/>
          <p:cNvPicPr/>
          <p:nvPr>
            <p:custDataLst>
              <p:tags r:id="rId5"/>
            </p:custDataLst>
          </p:nvPr>
        </p:nvPicPr>
        <p:blipFill>
          <a:blip r:embed="rId4"/>
          <a:stretch>
            <a:fillRect/>
          </a:stretch>
        </p:blipFill>
        <p:spPr>
          <a:xfrm>
            <a:off x="79020" y="1729990"/>
            <a:ext cx="3916937" cy="5128230"/>
          </a:xfrm>
          <a:prstGeom prst="rect">
            <a:avLst/>
          </a:prstGeom>
          <a:noFill/>
          <a:ln>
            <a:noFill/>
            <a:miter lim="800000"/>
          </a:ln>
        </p:spPr>
      </p:pic>
      <p:sp>
        <p:nvSpPr>
          <p:cNvPr id="48131" name="椭圆 19"/>
          <p:cNvSpPr/>
          <p:nvPr>
            <p:custDataLst>
              <p:tags r:id="rId6"/>
            </p:custDataLst>
          </p:nvPr>
        </p:nvSpPr>
        <p:spPr>
          <a:xfrm>
            <a:off x="2898195" y="3963977"/>
            <a:ext cx="740059" cy="450678"/>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marL="0" marR="0" lvl="0" indent="0" algn="ctr"/>
            <a:endParaRPr lang="zh-CN" altLang="en-US" sz="1795">
              <a:solidFill>
                <a:srgbClr val="FFFFFF"/>
              </a:solidFill>
              <a:ea typeface="宋体" panose="02010600030101010101" pitchFamily="2" charset="-122"/>
            </a:endParaRPr>
          </a:p>
        </p:txBody>
      </p:sp>
      <p:sp>
        <p:nvSpPr>
          <p:cNvPr id="48132" name="椭圆 20"/>
          <p:cNvSpPr/>
          <p:nvPr>
            <p:custDataLst>
              <p:tags r:id="rId7"/>
            </p:custDataLst>
          </p:nvPr>
        </p:nvSpPr>
        <p:spPr>
          <a:xfrm>
            <a:off x="336452" y="4394621"/>
            <a:ext cx="738478" cy="450678"/>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marL="0" marR="0" lvl="0" indent="0" algn="ctr"/>
            <a:endParaRPr lang="zh-CN" altLang="en-US" sz="1795">
              <a:solidFill>
                <a:srgbClr val="FFFFFF"/>
              </a:solidFill>
              <a:ea typeface="宋体" panose="02010600030101010101" pitchFamily="2" charset="-122"/>
            </a:endParaRPr>
          </a:p>
        </p:txBody>
      </p:sp>
      <p:sp>
        <p:nvSpPr>
          <p:cNvPr id="48133" name="椭圆 21"/>
          <p:cNvSpPr/>
          <p:nvPr>
            <p:custDataLst>
              <p:tags r:id="rId8"/>
            </p:custDataLst>
          </p:nvPr>
        </p:nvSpPr>
        <p:spPr>
          <a:xfrm>
            <a:off x="1190218" y="4381421"/>
            <a:ext cx="740059" cy="475979"/>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marL="0" marR="0" lvl="0" indent="0" algn="ctr"/>
            <a:endParaRPr lang="zh-CN" altLang="en-US" sz="1795">
              <a:solidFill>
                <a:srgbClr val="FFFFFF"/>
              </a:solidFill>
              <a:ea typeface="宋体" panose="02010600030101010101" pitchFamily="2" charset="-122"/>
            </a:endParaRPr>
          </a:p>
        </p:txBody>
      </p:sp>
      <p:sp>
        <p:nvSpPr>
          <p:cNvPr id="48134" name="椭圆 22"/>
          <p:cNvSpPr/>
          <p:nvPr>
            <p:custDataLst>
              <p:tags r:id="rId9"/>
            </p:custDataLst>
          </p:nvPr>
        </p:nvSpPr>
        <p:spPr>
          <a:xfrm>
            <a:off x="4250818" y="1615630"/>
            <a:ext cx="1244502" cy="684713"/>
          </a:xfrm>
          <a:prstGeom prst="ellips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marL="0" marR="0" lvl="0" indent="0" algn="ctr"/>
            <a:r>
              <a:rPr lang="zh-CN" altLang="en-US" sz="2390" b="1">
                <a:solidFill>
                  <a:srgbClr val="FFFFFF"/>
                </a:solidFill>
                <a:ea typeface="宋体" panose="02010600030101010101" pitchFamily="2" charset="-122"/>
              </a:rPr>
              <a:t>军政</a:t>
            </a:r>
            <a:endParaRPr lang="zh-CN" altLang="en-US" sz="2390" b="1">
              <a:solidFill>
                <a:srgbClr val="FFFFFF"/>
              </a:solidFill>
              <a:ea typeface="宋体" panose="02010600030101010101" pitchFamily="2" charset="-122"/>
            </a:endParaRPr>
          </a:p>
        </p:txBody>
      </p:sp>
      <p:sp>
        <p:nvSpPr>
          <p:cNvPr id="48135" name="矩形 23"/>
          <p:cNvSpPr/>
          <p:nvPr>
            <p:custDataLst>
              <p:tags r:id="rId10"/>
            </p:custDataLst>
          </p:nvPr>
        </p:nvSpPr>
        <p:spPr>
          <a:xfrm>
            <a:off x="5636782" y="1177310"/>
            <a:ext cx="6437566" cy="1560830"/>
          </a:xfrm>
          <a:prstGeom prst="rect">
            <a:avLst/>
          </a:prstGeom>
        </p:spPr>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r>
              <a:rPr lang="zh-CN" altLang="zh-CN" sz="2390" b="1">
                <a:solidFill>
                  <a:srgbClr val="6B026B"/>
                </a:solidFill>
                <a:effectLst>
                  <a:outerShdw blurRad="38100" dist="38100" dir="2700000" algn="tl">
                    <a:schemeClr val="bg2"/>
                  </a:outerShdw>
                </a:effectLst>
                <a:latin typeface="华文楷体" panose="02010600040101010101" pitchFamily="2" charset="-122"/>
                <a:ea typeface="华文楷体" panose="02010600040101010101" pitchFamily="2" charset="-122"/>
                <a:sym typeface="宋体" panose="02010600030101010101" pitchFamily="2" charset="-122"/>
              </a:rPr>
              <a:t>早期是指在国民党的领导下，以革命的手段推翻清王朝的统治，建立资产阶级共和国，后来指通过武装革命彻底打到军阀，实现国家的统一和独立。</a:t>
            </a:r>
            <a:endParaRPr lang="zh-CN" altLang="en-US" sz="2390" b="1">
              <a:solidFill>
                <a:srgbClr val="6B026B"/>
              </a:solidFill>
              <a:effectLst>
                <a:outerShdw blurRad="38100" dist="38100" dir="2700000" algn="tl">
                  <a:schemeClr val="bg2"/>
                </a:outerShdw>
              </a:effectLst>
              <a:latin typeface="华文楷体" panose="02010600040101010101" pitchFamily="2" charset="-122"/>
              <a:ea typeface="华文楷体" panose="02010600040101010101" pitchFamily="2" charset="-122"/>
            </a:endParaRPr>
          </a:p>
        </p:txBody>
      </p:sp>
      <p:sp>
        <p:nvSpPr>
          <p:cNvPr id="48136" name="矩形 24"/>
          <p:cNvSpPr/>
          <p:nvPr>
            <p:custDataLst>
              <p:tags r:id="rId11"/>
            </p:custDataLst>
          </p:nvPr>
        </p:nvSpPr>
        <p:spPr>
          <a:xfrm>
            <a:off x="5916643" y="1582326"/>
            <a:ext cx="5373335" cy="567695"/>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marL="0" marR="0" lvl="0" indent="0" algn="ctr"/>
            <a:r>
              <a:rPr lang="zh-CN" altLang="zh-CN" sz="2390" b="1">
                <a:solidFill>
                  <a:srgbClr val="0000FF"/>
                </a:solidFill>
                <a:effectLst>
                  <a:outerShdw blurRad="38100" dist="38100" dir="2700000" algn="tl">
                    <a:schemeClr val="bg2"/>
                  </a:outerShdw>
                </a:effectLst>
                <a:latin typeface="华文楷体" panose="02010600040101010101" pitchFamily="2" charset="-122"/>
                <a:ea typeface="华文楷体" panose="02010600040101010101" pitchFamily="2" charset="-122"/>
                <a:sym typeface="宋体" panose="02010600030101010101" pitchFamily="2" charset="-122"/>
              </a:rPr>
              <a:t>1924年国民党一大到1928年</a:t>
            </a:r>
            <a:r>
              <a:rPr lang="zh-CN" altLang="en-US" sz="2390" b="1">
                <a:solidFill>
                  <a:srgbClr val="0000FF"/>
                </a:solidFill>
                <a:effectLst>
                  <a:outerShdw blurRad="38100" dist="38100" dir="2700000" algn="tl">
                    <a:schemeClr val="bg2"/>
                  </a:outerShdw>
                </a:effectLst>
                <a:latin typeface="华文楷体" panose="02010600040101010101" pitchFamily="2" charset="-122"/>
                <a:ea typeface="华文楷体" panose="02010600040101010101" pitchFamily="2" charset="-122"/>
                <a:sym typeface="宋体" panose="02010600030101010101" pitchFamily="2" charset="-122"/>
              </a:rPr>
              <a:t>占领北京</a:t>
            </a:r>
            <a:endParaRPr lang="zh-CN" altLang="en-US" sz="2390" b="1">
              <a:solidFill>
                <a:srgbClr val="0000FF"/>
              </a:solidFill>
              <a:effectLst>
                <a:outerShdw blurRad="38100" dist="38100" dir="2700000" algn="tl">
                  <a:schemeClr val="bg2"/>
                </a:outerShdw>
              </a:effectLst>
              <a:latin typeface="华文楷体" panose="02010600040101010101" pitchFamily="2" charset="-122"/>
              <a:ea typeface="华文楷体" panose="02010600040101010101" pitchFamily="2" charset="-122"/>
            </a:endParaRPr>
          </a:p>
        </p:txBody>
      </p:sp>
      <p:sp>
        <p:nvSpPr>
          <p:cNvPr id="48137" name="椭圆 25"/>
          <p:cNvSpPr/>
          <p:nvPr>
            <p:custDataLst>
              <p:tags r:id="rId12"/>
            </p:custDataLst>
          </p:nvPr>
        </p:nvSpPr>
        <p:spPr>
          <a:xfrm>
            <a:off x="4251990" y="3845978"/>
            <a:ext cx="1244502" cy="686294"/>
          </a:xfrm>
          <a:prstGeom prst="ellips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marL="0" marR="0" lvl="0" indent="0" algn="ctr"/>
            <a:r>
              <a:rPr lang="zh-CN" altLang="en-US" sz="2390" b="1">
                <a:solidFill>
                  <a:srgbClr val="FFFFFF"/>
                </a:solidFill>
                <a:ea typeface="宋体" panose="02010600030101010101" pitchFamily="2" charset="-122"/>
              </a:rPr>
              <a:t>训政</a:t>
            </a:r>
            <a:endParaRPr lang="zh-CN" altLang="en-US" sz="2390" b="1">
              <a:solidFill>
                <a:srgbClr val="FFFFFF"/>
              </a:solidFill>
              <a:ea typeface="宋体" panose="02010600030101010101" pitchFamily="2" charset="-122"/>
            </a:endParaRPr>
          </a:p>
        </p:txBody>
      </p:sp>
      <p:sp>
        <p:nvSpPr>
          <p:cNvPr id="48138" name="矩形 26"/>
          <p:cNvSpPr/>
          <p:nvPr>
            <p:custDataLst>
              <p:tags r:id="rId13"/>
            </p:custDataLst>
          </p:nvPr>
        </p:nvSpPr>
        <p:spPr>
          <a:xfrm>
            <a:off x="5753488" y="3108394"/>
            <a:ext cx="6439147" cy="1928495"/>
          </a:xfrm>
          <a:prstGeom prst="rect">
            <a:avLst/>
          </a:prstGeom>
        </p:spPr>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r>
              <a:rPr lang="zh-CN" altLang="en-US" sz="2390" b="1">
                <a:solidFill>
                  <a:srgbClr val="6B026B"/>
                </a:solidFill>
                <a:effectLst>
                  <a:outerShdw blurRad="38100" dist="38100" dir="2700000" algn="tl">
                    <a:schemeClr val="bg2"/>
                  </a:outerShdw>
                </a:effectLst>
                <a:latin typeface="华文楷体" panose="02010600040101010101" pitchFamily="2" charset="-122"/>
                <a:ea typeface="华文楷体" panose="02010600040101010101" pitchFamily="2" charset="-122"/>
                <a:sym typeface="宋体" panose="02010600030101010101" pitchFamily="2" charset="-122"/>
              </a:rPr>
              <a:t>革命党</a:t>
            </a:r>
            <a:r>
              <a:rPr lang="en-US" altLang="zh-CN" sz="2390" b="1">
                <a:solidFill>
                  <a:srgbClr val="6B026B"/>
                </a:solidFill>
                <a:effectLst>
                  <a:outerShdw blurRad="38100" dist="38100" dir="2700000" algn="tl">
                    <a:schemeClr val="bg2"/>
                  </a:outerShdw>
                </a:effectLst>
                <a:latin typeface="华文楷体" panose="02010600040101010101" pitchFamily="2" charset="-122"/>
                <a:ea typeface="华文楷体" panose="02010600040101010101" pitchFamily="2" charset="-122"/>
                <a:sym typeface="宋体" panose="02010600030101010101" pitchFamily="2" charset="-122"/>
              </a:rPr>
              <a:t>,</a:t>
            </a:r>
            <a:r>
              <a:rPr lang="zh-CN" altLang="en-US" sz="2390" b="1">
                <a:solidFill>
                  <a:srgbClr val="6B026B"/>
                </a:solidFill>
                <a:effectLst>
                  <a:outerShdw blurRad="38100" dist="38100" dir="2700000" algn="tl">
                    <a:schemeClr val="bg2"/>
                  </a:outerShdw>
                </a:effectLst>
                <a:latin typeface="华文楷体" panose="02010600040101010101" pitchFamily="2" charset="-122"/>
                <a:ea typeface="华文楷体" panose="02010600040101010101" pitchFamily="2" charset="-122"/>
                <a:sym typeface="宋体" panose="02010600030101010101" pitchFamily="2" charset="-122"/>
              </a:rPr>
              <a:t>即国民党</a:t>
            </a:r>
            <a:r>
              <a:rPr lang="en-US" altLang="zh-CN" sz="2390" b="1">
                <a:solidFill>
                  <a:srgbClr val="6B026B"/>
                </a:solidFill>
                <a:effectLst>
                  <a:outerShdw blurRad="38100" dist="38100" dir="2700000" algn="tl">
                    <a:schemeClr val="bg2"/>
                  </a:outerShdw>
                </a:effectLst>
                <a:latin typeface="华文楷体" panose="02010600040101010101" pitchFamily="2" charset="-122"/>
                <a:ea typeface="华文楷体" panose="02010600040101010101" pitchFamily="2" charset="-122"/>
                <a:sym typeface="宋体" panose="02010600030101010101" pitchFamily="2" charset="-122"/>
              </a:rPr>
              <a:t>,</a:t>
            </a:r>
            <a:r>
              <a:rPr lang="zh-CN" altLang="en-US" sz="2390" b="1">
                <a:solidFill>
                  <a:srgbClr val="6B026B"/>
                </a:solidFill>
                <a:effectLst>
                  <a:outerShdw blurRad="38100" dist="38100" dir="2700000" algn="tl">
                    <a:schemeClr val="bg2"/>
                  </a:outerShdw>
                </a:effectLst>
                <a:latin typeface="华文楷体" panose="02010600040101010101" pitchFamily="2" charset="-122"/>
                <a:ea typeface="华文楷体" panose="02010600040101010101" pitchFamily="2" charset="-122"/>
                <a:sym typeface="宋体" panose="02010600030101010101" pitchFamily="2" charset="-122"/>
              </a:rPr>
              <a:t>代表民众行使国家主权</a:t>
            </a:r>
            <a:r>
              <a:rPr lang="en-US" altLang="zh-CN" sz="2390" b="1">
                <a:solidFill>
                  <a:srgbClr val="6B026B"/>
                </a:solidFill>
                <a:effectLst>
                  <a:outerShdw blurRad="38100" dist="38100" dir="2700000" algn="tl">
                    <a:schemeClr val="bg2"/>
                  </a:outerShdw>
                </a:effectLst>
                <a:latin typeface="华文楷体" panose="02010600040101010101" pitchFamily="2" charset="-122"/>
                <a:ea typeface="华文楷体" panose="02010600040101010101" pitchFamily="2" charset="-122"/>
                <a:sym typeface="宋体" panose="02010600030101010101" pitchFamily="2" charset="-122"/>
              </a:rPr>
              <a:t>;</a:t>
            </a:r>
            <a:r>
              <a:rPr lang="zh-CN" altLang="en-US" sz="2390" b="1">
                <a:solidFill>
                  <a:srgbClr val="6B026B"/>
                </a:solidFill>
                <a:effectLst>
                  <a:outerShdw blurRad="38100" dist="38100" dir="2700000" algn="tl">
                    <a:schemeClr val="bg2"/>
                  </a:outerShdw>
                </a:effectLst>
                <a:latin typeface="华文楷体" panose="02010600040101010101" pitchFamily="2" charset="-122"/>
                <a:ea typeface="华文楷体" panose="02010600040101010101" pitchFamily="2" charset="-122"/>
                <a:sym typeface="宋体" panose="02010600030101010101" pitchFamily="2" charset="-122"/>
              </a:rPr>
              <a:t>同时</a:t>
            </a:r>
            <a:r>
              <a:rPr lang="en-US" altLang="zh-CN" sz="2390" b="1">
                <a:solidFill>
                  <a:srgbClr val="6B026B"/>
                </a:solidFill>
                <a:effectLst>
                  <a:outerShdw blurRad="38100" dist="38100" dir="2700000" algn="tl">
                    <a:schemeClr val="bg2"/>
                  </a:outerShdw>
                </a:effectLst>
                <a:latin typeface="华文楷体" panose="02010600040101010101" pitchFamily="2" charset="-122"/>
                <a:ea typeface="华文楷体" panose="02010600040101010101" pitchFamily="2" charset="-122"/>
                <a:sym typeface="宋体" panose="02010600030101010101" pitchFamily="2" charset="-122"/>
              </a:rPr>
              <a:t>,</a:t>
            </a:r>
            <a:r>
              <a:rPr lang="zh-CN" altLang="en-US" sz="2390" b="1">
                <a:solidFill>
                  <a:srgbClr val="6B026B"/>
                </a:solidFill>
                <a:effectLst>
                  <a:outerShdw blurRad="38100" dist="38100" dir="2700000" algn="tl">
                    <a:schemeClr val="bg2"/>
                  </a:outerShdw>
                </a:effectLst>
                <a:latin typeface="华文楷体" panose="02010600040101010101" pitchFamily="2" charset="-122"/>
                <a:ea typeface="华文楷体" panose="02010600040101010101" pitchFamily="2" charset="-122"/>
                <a:sym typeface="宋体" panose="02010600030101010101" pitchFamily="2" charset="-122"/>
              </a:rPr>
              <a:t>要在各地训练民众实行自治。通过选举县长、召开县代表大会和制定法律</a:t>
            </a:r>
            <a:r>
              <a:rPr lang="en-US" altLang="zh-CN" sz="2390" b="1">
                <a:solidFill>
                  <a:srgbClr val="6B026B"/>
                </a:solidFill>
                <a:effectLst>
                  <a:outerShdw blurRad="38100" dist="38100" dir="2700000" algn="tl">
                    <a:schemeClr val="bg2"/>
                  </a:outerShdw>
                </a:effectLst>
                <a:latin typeface="华文楷体" panose="02010600040101010101" pitchFamily="2" charset="-122"/>
                <a:ea typeface="华文楷体" panose="02010600040101010101" pitchFamily="2" charset="-122"/>
                <a:sym typeface="宋体" panose="02010600030101010101" pitchFamily="2" charset="-122"/>
              </a:rPr>
              <a:t>,</a:t>
            </a:r>
            <a:r>
              <a:rPr lang="zh-CN" altLang="en-US" sz="2390" b="1">
                <a:solidFill>
                  <a:srgbClr val="6B026B"/>
                </a:solidFill>
                <a:effectLst>
                  <a:outerShdw blurRad="38100" dist="38100" dir="2700000" algn="tl">
                    <a:schemeClr val="bg2"/>
                  </a:outerShdw>
                </a:effectLst>
                <a:latin typeface="华文楷体" panose="02010600040101010101" pitchFamily="2" charset="-122"/>
                <a:ea typeface="华文楷体" panose="02010600040101010101" pitchFamily="2" charset="-122"/>
                <a:sym typeface="宋体" panose="02010600030101010101" pitchFamily="2" charset="-122"/>
              </a:rPr>
              <a:t>以便县一级能充分实行自治</a:t>
            </a:r>
            <a:r>
              <a:rPr lang="en-US" altLang="zh-CN" sz="2390" b="1">
                <a:solidFill>
                  <a:srgbClr val="6B026B"/>
                </a:solidFill>
                <a:effectLst>
                  <a:outerShdw blurRad="38100" dist="38100" dir="2700000" algn="tl">
                    <a:schemeClr val="bg2"/>
                  </a:outerShdw>
                </a:effectLst>
                <a:latin typeface="华文楷体" panose="02010600040101010101" pitchFamily="2" charset="-122"/>
                <a:ea typeface="华文楷体" panose="02010600040101010101" pitchFamily="2" charset="-122"/>
                <a:sym typeface="宋体" panose="02010600030101010101" pitchFamily="2" charset="-122"/>
              </a:rPr>
              <a:t>,</a:t>
            </a:r>
            <a:r>
              <a:rPr lang="zh-CN" altLang="en-US" sz="2390" b="1">
                <a:solidFill>
                  <a:srgbClr val="6B026B"/>
                </a:solidFill>
                <a:effectLst>
                  <a:outerShdw blurRad="38100" dist="38100" dir="2700000" algn="tl">
                    <a:schemeClr val="bg2"/>
                  </a:outerShdw>
                </a:effectLst>
                <a:latin typeface="华文楷体" panose="02010600040101010101" pitchFamily="2" charset="-122"/>
                <a:ea typeface="华文楷体" panose="02010600040101010101" pitchFamily="2" charset="-122"/>
                <a:sym typeface="宋体" panose="02010600030101010101" pitchFamily="2" charset="-122"/>
              </a:rPr>
              <a:t>这样民众才能受到教育</a:t>
            </a:r>
            <a:r>
              <a:rPr lang="en-US" altLang="zh-CN" sz="2390" b="1">
                <a:solidFill>
                  <a:srgbClr val="6B026B"/>
                </a:solidFill>
                <a:effectLst>
                  <a:outerShdw blurRad="38100" dist="38100" dir="2700000" algn="tl">
                    <a:schemeClr val="bg2"/>
                  </a:outerShdw>
                </a:effectLst>
                <a:latin typeface="华文楷体" panose="02010600040101010101" pitchFamily="2" charset="-122"/>
                <a:ea typeface="华文楷体" panose="02010600040101010101" pitchFamily="2" charset="-122"/>
                <a:sym typeface="宋体" panose="02010600030101010101" pitchFamily="2" charset="-122"/>
              </a:rPr>
              <a:t>,</a:t>
            </a:r>
            <a:r>
              <a:rPr lang="zh-CN" altLang="en-US" sz="2390" b="1">
                <a:solidFill>
                  <a:srgbClr val="6B026B"/>
                </a:solidFill>
                <a:effectLst>
                  <a:outerShdw blurRad="38100" dist="38100" dir="2700000" algn="tl">
                    <a:schemeClr val="bg2"/>
                  </a:outerShdw>
                </a:effectLst>
                <a:latin typeface="华文楷体" panose="02010600040101010101" pitchFamily="2" charset="-122"/>
                <a:ea typeface="华文楷体" panose="02010600040101010101" pitchFamily="2" charset="-122"/>
                <a:sym typeface="宋体" panose="02010600030101010101" pitchFamily="2" charset="-122"/>
              </a:rPr>
              <a:t>准备进入革命的第三阶段</a:t>
            </a:r>
            <a:r>
              <a:rPr lang="en-US" altLang="zh-CN" sz="2390" b="1">
                <a:solidFill>
                  <a:srgbClr val="6B026B"/>
                </a:solidFill>
                <a:effectLst>
                  <a:outerShdw blurRad="38100" dist="38100" dir="2700000" algn="tl">
                    <a:schemeClr val="bg2"/>
                  </a:outerShdw>
                </a:effectLst>
                <a:latin typeface="华文楷体" panose="02010600040101010101" pitchFamily="2" charset="-122"/>
                <a:ea typeface="华文楷体" panose="02010600040101010101" pitchFamily="2" charset="-122"/>
                <a:sym typeface="宋体" panose="02010600030101010101" pitchFamily="2" charset="-122"/>
              </a:rPr>
              <a:t>,</a:t>
            </a:r>
            <a:r>
              <a:rPr lang="zh-CN" altLang="en-US" sz="2390" b="1">
                <a:solidFill>
                  <a:srgbClr val="6B026B"/>
                </a:solidFill>
                <a:effectLst>
                  <a:outerShdw blurRad="38100" dist="38100" dir="2700000" algn="tl">
                    <a:schemeClr val="bg2"/>
                  </a:outerShdw>
                </a:effectLst>
                <a:latin typeface="华文楷体" panose="02010600040101010101" pitchFamily="2" charset="-122"/>
                <a:ea typeface="华文楷体" panose="02010600040101010101" pitchFamily="2" charset="-122"/>
                <a:sym typeface="宋体" panose="02010600030101010101" pitchFamily="2" charset="-122"/>
              </a:rPr>
              <a:t>即民主的宪政时期。</a:t>
            </a:r>
            <a:endParaRPr lang="zh-CN" altLang="en-US" sz="2390" b="1">
              <a:solidFill>
                <a:srgbClr val="6B026B"/>
              </a:solidFill>
              <a:effectLst>
                <a:outerShdw blurRad="38100" dist="38100" dir="2700000" algn="tl">
                  <a:schemeClr val="bg2"/>
                </a:outerShdw>
              </a:effectLst>
              <a:latin typeface="华文楷体" panose="02010600040101010101" pitchFamily="2" charset="-122"/>
              <a:ea typeface="华文楷体" panose="02010600040101010101" pitchFamily="2" charset="-122"/>
            </a:endParaRPr>
          </a:p>
        </p:txBody>
      </p:sp>
      <p:sp>
        <p:nvSpPr>
          <p:cNvPr id="48139" name="矩形 27"/>
          <p:cNvSpPr/>
          <p:nvPr>
            <p:custDataLst>
              <p:tags r:id="rId14"/>
            </p:custDataLst>
          </p:nvPr>
        </p:nvSpPr>
        <p:spPr>
          <a:xfrm>
            <a:off x="5915139" y="3255991"/>
            <a:ext cx="5374917" cy="912424"/>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marL="0" marR="0" lvl="0" indent="0" algn="ctr"/>
            <a:r>
              <a:rPr lang="zh-CN" altLang="zh-CN" sz="2390" b="1">
                <a:solidFill>
                  <a:srgbClr val="0000FF"/>
                </a:solidFill>
                <a:effectLst>
                  <a:outerShdw blurRad="38100" dist="38100" dir="2700000" algn="tl">
                    <a:schemeClr val="bg2"/>
                  </a:outerShdw>
                </a:effectLst>
                <a:latin typeface="华文楷体" panose="02010600040101010101" pitchFamily="2" charset="-122"/>
                <a:ea typeface="华文楷体" panose="02010600040101010101" pitchFamily="2" charset="-122"/>
                <a:sym typeface="宋体" panose="02010600030101010101" pitchFamily="2" charset="-122"/>
              </a:rPr>
              <a:t>1928年国民党完成形式上统一到194</a:t>
            </a:r>
            <a:r>
              <a:rPr lang="en-US" altLang="zh-CN" sz="2390" b="1">
                <a:solidFill>
                  <a:srgbClr val="0000FF"/>
                </a:solidFill>
                <a:effectLst>
                  <a:outerShdw blurRad="38100" dist="38100" dir="2700000" algn="tl">
                    <a:schemeClr val="bg2"/>
                  </a:outerShdw>
                </a:effectLst>
                <a:latin typeface="华文楷体" panose="02010600040101010101" pitchFamily="2" charset="-122"/>
                <a:ea typeface="华文楷体" panose="02010600040101010101" pitchFamily="2" charset="-122"/>
                <a:sym typeface="宋体" panose="02010600030101010101" pitchFamily="2" charset="-122"/>
              </a:rPr>
              <a:t>8</a:t>
            </a:r>
            <a:r>
              <a:rPr lang="zh-CN" altLang="zh-CN" sz="2390" b="1">
                <a:solidFill>
                  <a:srgbClr val="0000FF"/>
                </a:solidFill>
                <a:effectLst>
                  <a:outerShdw blurRad="38100" dist="38100" dir="2700000" algn="tl">
                    <a:schemeClr val="bg2"/>
                  </a:outerShdw>
                </a:effectLst>
                <a:latin typeface="华文楷体" panose="02010600040101010101" pitchFamily="2" charset="-122"/>
                <a:ea typeface="华文楷体" panose="02010600040101010101" pitchFamily="2" charset="-122"/>
                <a:sym typeface="宋体" panose="02010600030101010101" pitchFamily="2" charset="-122"/>
              </a:rPr>
              <a:t>年</a:t>
            </a:r>
            <a:r>
              <a:rPr lang="zh-CN" altLang="en-US" sz="2390" b="1">
                <a:solidFill>
                  <a:srgbClr val="0000FF"/>
                </a:solidFill>
                <a:effectLst>
                  <a:outerShdw blurRad="38100" dist="38100" dir="2700000" algn="tl">
                    <a:schemeClr val="bg2"/>
                  </a:outerShdw>
                </a:effectLst>
                <a:latin typeface="华文楷体" panose="02010600040101010101" pitchFamily="2" charset="-122"/>
                <a:ea typeface="华文楷体" panose="02010600040101010101" pitchFamily="2" charset="-122"/>
                <a:sym typeface="宋体" panose="02010600030101010101" pitchFamily="2" charset="-122"/>
              </a:rPr>
              <a:t>行宪国大后</a:t>
            </a:r>
            <a:r>
              <a:rPr lang="zh-CN" altLang="zh-CN" sz="2390" b="1">
                <a:solidFill>
                  <a:srgbClr val="0000FF"/>
                </a:solidFill>
                <a:effectLst>
                  <a:outerShdw blurRad="38100" dist="38100" dir="2700000" algn="tl">
                    <a:schemeClr val="bg2"/>
                  </a:outerShdw>
                </a:effectLst>
                <a:latin typeface="华文楷体" panose="02010600040101010101" pitchFamily="2" charset="-122"/>
                <a:ea typeface="华文楷体" panose="02010600040101010101" pitchFamily="2" charset="-122"/>
                <a:sym typeface="宋体" panose="02010600030101010101" pitchFamily="2" charset="-122"/>
              </a:rPr>
              <a:t>国民政府改组为总统府</a:t>
            </a:r>
            <a:endParaRPr lang="zh-CN" altLang="en-US" sz="2390" b="1">
              <a:solidFill>
                <a:srgbClr val="0000FF"/>
              </a:solidFill>
              <a:effectLst>
                <a:outerShdw blurRad="38100" dist="38100" dir="2700000" algn="tl">
                  <a:schemeClr val="bg2"/>
                </a:outerShdw>
              </a:effectLst>
              <a:latin typeface="华文楷体" panose="02010600040101010101" pitchFamily="2" charset="-122"/>
              <a:ea typeface="华文楷体" panose="02010600040101010101" pitchFamily="2" charset="-122"/>
            </a:endParaRPr>
          </a:p>
        </p:txBody>
      </p:sp>
      <p:sp>
        <p:nvSpPr>
          <p:cNvPr id="48140" name="椭圆 28"/>
          <p:cNvSpPr/>
          <p:nvPr>
            <p:custDataLst>
              <p:tags r:id="rId15"/>
            </p:custDataLst>
          </p:nvPr>
        </p:nvSpPr>
        <p:spPr>
          <a:xfrm>
            <a:off x="4251852" y="5792937"/>
            <a:ext cx="1244502" cy="684713"/>
          </a:xfrm>
          <a:prstGeom prst="ellips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marL="0" marR="0" lvl="0" indent="0" algn="ctr"/>
            <a:r>
              <a:rPr lang="zh-CN" altLang="en-US" sz="2390" b="1">
                <a:solidFill>
                  <a:srgbClr val="FFFFFF"/>
                </a:solidFill>
                <a:ea typeface="宋体" panose="02010600030101010101" pitchFamily="2" charset="-122"/>
              </a:rPr>
              <a:t>宪政</a:t>
            </a:r>
            <a:endParaRPr lang="zh-CN" altLang="en-US" sz="2390" b="1">
              <a:solidFill>
                <a:srgbClr val="FFFFFF"/>
              </a:solidFill>
              <a:ea typeface="宋体" panose="02010600030101010101" pitchFamily="2" charset="-122"/>
            </a:endParaRPr>
          </a:p>
        </p:txBody>
      </p:sp>
      <p:sp>
        <p:nvSpPr>
          <p:cNvPr id="48141" name="矩形 29"/>
          <p:cNvSpPr/>
          <p:nvPr>
            <p:custDataLst>
              <p:tags r:id="rId16"/>
            </p:custDataLst>
          </p:nvPr>
        </p:nvSpPr>
        <p:spPr>
          <a:xfrm>
            <a:off x="5752853" y="5538347"/>
            <a:ext cx="6439147" cy="1193165"/>
          </a:xfrm>
          <a:prstGeom prst="rect">
            <a:avLst/>
          </a:prstGeom>
        </p:spPr>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r>
              <a:rPr lang="zh-CN" altLang="zh-CN" sz="2390" b="1">
                <a:solidFill>
                  <a:srgbClr val="6B026B"/>
                </a:solidFill>
                <a:effectLst>
                  <a:outerShdw blurRad="38100" dist="38100" dir="2700000" algn="tl">
                    <a:schemeClr val="bg2"/>
                  </a:outerShdw>
                </a:effectLst>
                <a:latin typeface="华文楷体" panose="02010600040101010101" pitchFamily="2" charset="-122"/>
                <a:ea typeface="华文楷体" panose="02010600040101010101" pitchFamily="2" charset="-122"/>
                <a:sym typeface="宋体" panose="02010600030101010101" pitchFamily="2" charset="-122"/>
              </a:rPr>
              <a:t>孙中山认为，凡一省之内全部的县已实行自治，就可结束训政，开始宪政阶段。“宪政”是“还政于民”的宪政民主时期。</a:t>
            </a:r>
            <a:endParaRPr lang="zh-CN" altLang="en-US" sz="2390" b="1">
              <a:solidFill>
                <a:srgbClr val="6B026B"/>
              </a:solidFill>
              <a:effectLst>
                <a:outerShdw blurRad="38100" dist="38100" dir="2700000" algn="tl">
                  <a:schemeClr val="bg2"/>
                </a:outerShdw>
              </a:effectLst>
              <a:latin typeface="华文楷体" panose="02010600040101010101" pitchFamily="2" charset="-122"/>
              <a:ea typeface="华文楷体" panose="02010600040101010101" pitchFamily="2" charset="-122"/>
            </a:endParaRPr>
          </a:p>
        </p:txBody>
      </p:sp>
      <p:sp>
        <p:nvSpPr>
          <p:cNvPr id="48142" name="矩形 30"/>
          <p:cNvSpPr/>
          <p:nvPr>
            <p:custDataLst>
              <p:tags r:id="rId17"/>
            </p:custDataLst>
          </p:nvPr>
        </p:nvSpPr>
        <p:spPr>
          <a:xfrm>
            <a:off x="5915176" y="5564832"/>
            <a:ext cx="5374917" cy="912424"/>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marL="0" marR="0" lvl="0" indent="0" algn="ctr"/>
            <a:r>
              <a:rPr lang="zh-CN" altLang="zh-CN" sz="2390" b="1">
                <a:solidFill>
                  <a:srgbClr val="0000FF"/>
                </a:solidFill>
                <a:effectLst>
                  <a:outerShdw blurRad="38100" dist="38100" dir="2700000" algn="tl">
                    <a:schemeClr val="bg2"/>
                  </a:outerShdw>
                </a:effectLst>
                <a:latin typeface="华文楷体" panose="02010600040101010101" pitchFamily="2" charset="-122"/>
                <a:ea typeface="华文楷体" panose="02010600040101010101" pitchFamily="2" charset="-122"/>
                <a:sym typeface="宋体" panose="02010600030101010101" pitchFamily="2" charset="-122"/>
              </a:rPr>
              <a:t>1948年国民政府改组为总统府以后</a:t>
            </a:r>
            <a:endParaRPr lang="zh-CN" altLang="en-US" sz="2390" b="1">
              <a:solidFill>
                <a:srgbClr val="0000FF"/>
              </a:solidFill>
              <a:effectLst>
                <a:outerShdw blurRad="38100" dist="38100" dir="2700000" algn="tl">
                  <a:schemeClr val="bg2"/>
                </a:outerShdw>
              </a:effectLst>
              <a:latin typeface="华文楷体" panose="02010600040101010101" pitchFamily="2" charset="-122"/>
              <a:ea typeface="华文楷体" panose="0201060004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8136"/>
                                        </p:tgtEl>
                                        <p:attrNameLst>
                                          <p:attrName>style.visibility</p:attrName>
                                        </p:attrNameLst>
                                      </p:cBhvr>
                                      <p:to>
                                        <p:strVal val="visible"/>
                                      </p:to>
                                    </p:set>
                                    <p:anim calcmode="lin" valueType="num">
                                      <p:cBhvr additive="base">
                                        <p:cTn id="7" dur="500" fill="hold"/>
                                        <p:tgtEl>
                                          <p:spTgt spid="48136"/>
                                        </p:tgtEl>
                                        <p:attrNameLst>
                                          <p:attrName>ppt_x</p:attrName>
                                        </p:attrNameLst>
                                      </p:cBhvr>
                                      <p:tavLst>
                                        <p:tav tm="0">
                                          <p:val>
                                            <p:strVal val="#ppt_x"/>
                                          </p:val>
                                        </p:tav>
                                        <p:tav tm="100000">
                                          <p:val>
                                            <p:strVal val="#ppt_x"/>
                                          </p:val>
                                        </p:tav>
                                      </p:tavLst>
                                    </p:anim>
                                    <p:anim calcmode="lin" valueType="num">
                                      <p:cBhvr additive="base">
                                        <p:cTn id="8" dur="500" fill="hold"/>
                                        <p:tgtEl>
                                          <p:spTgt spid="48136"/>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48139"/>
                                        </p:tgtEl>
                                        <p:attrNameLst>
                                          <p:attrName>style.visibility</p:attrName>
                                        </p:attrNameLst>
                                      </p:cBhvr>
                                      <p:to>
                                        <p:strVal val="visible"/>
                                      </p:to>
                                    </p:set>
                                    <p:anim calcmode="lin" valueType="num">
                                      <p:cBhvr additive="base">
                                        <p:cTn id="13" dur="500" fill="hold"/>
                                        <p:tgtEl>
                                          <p:spTgt spid="48139"/>
                                        </p:tgtEl>
                                        <p:attrNameLst>
                                          <p:attrName>ppt_x</p:attrName>
                                        </p:attrNameLst>
                                      </p:cBhvr>
                                      <p:tavLst>
                                        <p:tav tm="0">
                                          <p:val>
                                            <p:strVal val="#ppt_x"/>
                                          </p:val>
                                        </p:tav>
                                        <p:tav tm="100000">
                                          <p:val>
                                            <p:strVal val="#ppt_x"/>
                                          </p:val>
                                        </p:tav>
                                      </p:tavLst>
                                    </p:anim>
                                    <p:anim calcmode="lin" valueType="num">
                                      <p:cBhvr additive="base">
                                        <p:cTn id="14" dur="500" fill="hold"/>
                                        <p:tgtEl>
                                          <p:spTgt spid="48139"/>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48142"/>
                                        </p:tgtEl>
                                        <p:attrNameLst>
                                          <p:attrName>style.visibility</p:attrName>
                                        </p:attrNameLst>
                                      </p:cBhvr>
                                      <p:to>
                                        <p:strVal val="visible"/>
                                      </p:to>
                                    </p:set>
                                    <p:anim calcmode="lin" valueType="num">
                                      <p:cBhvr additive="base">
                                        <p:cTn id="19" dur="500" fill="hold"/>
                                        <p:tgtEl>
                                          <p:spTgt spid="48142"/>
                                        </p:tgtEl>
                                        <p:attrNameLst>
                                          <p:attrName>ppt_x</p:attrName>
                                        </p:attrNameLst>
                                      </p:cBhvr>
                                      <p:tavLst>
                                        <p:tav tm="0">
                                          <p:val>
                                            <p:strVal val="#ppt_x"/>
                                          </p:val>
                                        </p:tav>
                                        <p:tav tm="100000">
                                          <p:val>
                                            <p:strVal val="#ppt_x"/>
                                          </p:val>
                                        </p:tav>
                                      </p:tavLst>
                                    </p:anim>
                                    <p:anim calcmode="lin" valueType="num">
                                      <p:cBhvr additive="base">
                                        <p:cTn id="20" dur="500" fill="hold"/>
                                        <p:tgtEl>
                                          <p:spTgt spid="4814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6" grpId="0"/>
      <p:bldP spid="48139" grpId="0"/>
      <p:bldP spid="48142"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9153" name="折角形 16"/>
          <p:cNvSpPr/>
          <p:nvPr>
            <p:custDataLst>
              <p:tags r:id="rId3"/>
            </p:custDataLst>
          </p:nvPr>
        </p:nvSpPr>
        <p:spPr>
          <a:xfrm>
            <a:off x="640436" y="1004831"/>
            <a:ext cx="5014375" cy="5240504"/>
          </a:xfrm>
          <a:prstGeom prst="foldedCorner">
            <a:avLst>
              <a:gd name="adj" fmla="val 16667"/>
            </a:avLst>
          </a:prstGeom>
          <a:solidFill>
            <a:srgbClr val="2470AD"/>
          </a:solidFill>
          <a:ln w="25400">
            <a:solidFill>
              <a:srgbClr val="3481A7"/>
            </a:solidFill>
            <a:bevel/>
          </a:ln>
        </p:spPr>
        <p:txBody>
          <a:bodyPr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a:endParaRPr lang="zh-CN" altLang="en-US" sz="1795">
              <a:solidFill>
                <a:srgbClr val="FFFFFF"/>
              </a:solidFill>
              <a:ea typeface="宋体" panose="02010600030101010101" pitchFamily="2" charset="-122"/>
            </a:endParaRPr>
          </a:p>
        </p:txBody>
      </p:sp>
      <p:sp>
        <p:nvSpPr>
          <p:cNvPr id="49154" name="Text Box 7"/>
          <p:cNvSpPr txBox="1">
            <a:spLocks noChangeArrowheads="1"/>
          </p:cNvSpPr>
          <p:nvPr>
            <p:custDataLst>
              <p:tags r:id="rId4"/>
            </p:custDataLst>
          </p:nvPr>
        </p:nvSpPr>
        <p:spPr bwMode="auto">
          <a:xfrm>
            <a:off x="654668" y="1787587"/>
            <a:ext cx="4936890" cy="3950970"/>
          </a:xfrm>
          <a:prstGeom prst="rect">
            <a:avLst/>
          </a:prstGeom>
          <a:noFill/>
          <a:ln>
            <a:noFill/>
          </a:ln>
        </p:spPr>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5pPr>
            <a:lvl6pPr marL="2514600" indent="-228600" algn="l" defTabSz="914400" rtl="0" eaLnBrk="0" fontAlgn="base" latinLnBrk="0" hangingPunct="0">
              <a:spcBef>
                <a:spcPct val="0"/>
              </a:spcBef>
              <a:spcAft>
                <a:spcPct val="0"/>
              </a:spcAft>
              <a:defRPr kumimoji="1" lang="zh-CN" altLang="en-US" sz="3200" kern="1200">
                <a:solidFill>
                  <a:schemeClr val="bg1"/>
                </a:solidFill>
                <a:latin typeface="Times New Roman" panose="02020603050405020304" pitchFamily="2" charset="0"/>
                <a:ea typeface="华文新魏" panose="02010800040101010101" charset="-122"/>
                <a:cs typeface="+mn-cs"/>
              </a:defRPr>
            </a:lvl6pPr>
            <a:lvl7pPr marL="2971800" indent="-228600" algn="l" defTabSz="914400" rtl="0" eaLnBrk="0" fontAlgn="base" latinLnBrk="0" hangingPunct="0">
              <a:spcBef>
                <a:spcPct val="0"/>
              </a:spcBef>
              <a:spcAft>
                <a:spcPct val="0"/>
              </a:spcAft>
              <a:defRPr kumimoji="1" lang="zh-CN" altLang="en-US" sz="3200" kern="1200">
                <a:solidFill>
                  <a:schemeClr val="bg1"/>
                </a:solidFill>
                <a:latin typeface="Times New Roman" panose="02020603050405020304" pitchFamily="2" charset="0"/>
                <a:ea typeface="华文新魏" panose="02010800040101010101" charset="-122"/>
                <a:cs typeface="+mn-cs"/>
              </a:defRPr>
            </a:lvl7pPr>
            <a:lvl8pPr marL="3429000" indent="-228600" algn="l" defTabSz="914400" rtl="0" eaLnBrk="0" fontAlgn="base" latinLnBrk="0" hangingPunct="0">
              <a:spcBef>
                <a:spcPct val="0"/>
              </a:spcBef>
              <a:spcAft>
                <a:spcPct val="0"/>
              </a:spcAft>
              <a:defRPr kumimoji="1" lang="zh-CN" altLang="en-US" sz="3200" kern="1200">
                <a:solidFill>
                  <a:schemeClr val="bg1"/>
                </a:solidFill>
                <a:latin typeface="Times New Roman" panose="02020603050405020304" pitchFamily="2" charset="0"/>
                <a:ea typeface="华文新魏" panose="02010800040101010101" charset="-122"/>
                <a:cs typeface="+mn-cs"/>
              </a:defRPr>
            </a:lvl8pPr>
            <a:lvl9pPr marL="3886200" indent="-228600" algn="l" defTabSz="914400" rtl="0" eaLnBrk="0" fontAlgn="base" latinLnBrk="0" hangingPunct="0">
              <a:spcBef>
                <a:spcPct val="0"/>
              </a:spcBef>
              <a:spcAft>
                <a:spcPct val="0"/>
              </a:spcAft>
              <a:defRPr kumimoji="1" lang="zh-CN" altLang="en-US" sz="3200" kern="1200">
                <a:solidFill>
                  <a:schemeClr val="bg1"/>
                </a:solidFill>
                <a:latin typeface="Times New Roman" panose="02020603050405020304" pitchFamily="2" charset="0"/>
                <a:ea typeface="华文新魏" panose="02010800040101010101" charset="-122"/>
                <a:cs typeface="+mn-cs"/>
              </a:defRPr>
            </a:lvl9pPr>
          </a:lstStyle>
          <a:p>
            <a:pPr marL="0" marR="0" lvl="0" indent="0">
              <a:lnSpc>
                <a:spcPct val="150000"/>
              </a:lnSpc>
            </a:pPr>
            <a:r>
              <a:rPr lang="zh-CN" altLang="en-US" sz="2390" b="1">
                <a:solidFill>
                  <a:schemeClr val="bg1"/>
                </a:solidFill>
                <a:effectLst>
                  <a:outerShdw blurRad="38100" dist="38100" dir="2700000" algn="tl">
                    <a:schemeClr val="bg2"/>
                  </a:outerShdw>
                </a:effectLst>
                <a:latin typeface="楷体" panose="02010609060101010101" pitchFamily="49" charset="-122"/>
                <a:ea typeface="楷体" panose="02010609060101010101" pitchFamily="49" charset="-122"/>
              </a:rPr>
              <a:t>九、一完全自治之县，其</a:t>
            </a:r>
            <a:r>
              <a:rPr lang="zh-CN" altLang="en-US" sz="2390" b="1">
                <a:solidFill>
                  <a:srgbClr val="F7860C"/>
                </a:solidFill>
                <a:effectLst>
                  <a:outerShdw blurRad="38100" dist="38100" dir="2700000" algn="tl">
                    <a:schemeClr val="bg2"/>
                  </a:outerShdw>
                </a:effectLst>
                <a:latin typeface="楷体" panose="02010609060101010101" pitchFamily="49" charset="-122"/>
                <a:ea typeface="楷体" panose="02010609060101010101" pitchFamily="49" charset="-122"/>
              </a:rPr>
              <a:t>国民</a:t>
            </a:r>
            <a:r>
              <a:rPr lang="zh-CN" altLang="en-US" sz="2390" b="1">
                <a:solidFill>
                  <a:schemeClr val="bg1"/>
                </a:solidFill>
                <a:effectLst>
                  <a:outerShdw blurRad="38100" dist="38100" dir="2700000" algn="tl">
                    <a:schemeClr val="bg2"/>
                  </a:outerShdw>
                </a:effectLst>
                <a:latin typeface="楷体" panose="02010609060101010101" pitchFamily="49" charset="-122"/>
                <a:ea typeface="楷体" panose="02010609060101010101" pitchFamily="49" charset="-122"/>
              </a:rPr>
              <a:t>有直接选举官员之权，有直接罢免官员之权。</a:t>
            </a:r>
            <a:r>
              <a:rPr lang="en-US" altLang="zh-CN" sz="2390" b="1">
                <a:solidFill>
                  <a:schemeClr val="bg1"/>
                </a:solidFill>
                <a:effectLst>
                  <a:outerShdw blurRad="38100" dist="38100" dir="2700000" algn="tl">
                    <a:schemeClr val="bg2"/>
                  </a:outerShdw>
                </a:effectLst>
                <a:latin typeface="楷体" panose="02010609060101010101" pitchFamily="49" charset="-122"/>
                <a:ea typeface="楷体" panose="02010609060101010101" pitchFamily="49" charset="-122"/>
              </a:rPr>
              <a:t>……</a:t>
            </a:r>
            <a:endParaRPr lang="en-US" altLang="zh-CN" sz="2390" b="1">
              <a:solidFill>
                <a:schemeClr val="bg1"/>
              </a:solidFill>
              <a:effectLst>
                <a:outerShdw blurRad="38100" dist="38100" dir="2700000" algn="tl">
                  <a:schemeClr val="bg2"/>
                </a:outerShdw>
              </a:effectLst>
              <a:latin typeface="楷体" panose="02010609060101010101" pitchFamily="49" charset="-122"/>
              <a:ea typeface="楷体" panose="02010609060101010101" pitchFamily="49" charset="-122"/>
            </a:endParaRPr>
          </a:p>
          <a:p>
            <a:pPr marL="0" marR="0" lvl="0" indent="0">
              <a:lnSpc>
                <a:spcPct val="150000"/>
              </a:lnSpc>
            </a:pPr>
            <a:r>
              <a:rPr lang="zh-CN" altLang="en-US" sz="2390" b="1">
                <a:solidFill>
                  <a:schemeClr val="bg1"/>
                </a:solidFill>
                <a:effectLst>
                  <a:outerShdw blurRad="38100" dist="38100" dir="2700000" algn="tl">
                    <a:schemeClr val="bg2"/>
                  </a:outerShdw>
                </a:effectLst>
                <a:latin typeface="楷体" panose="02010609060101010101" pitchFamily="49" charset="-122"/>
                <a:ea typeface="楷体" panose="02010609060101010101" pitchFamily="49" charset="-122"/>
              </a:rPr>
              <a:t>十四、每县地方自治政府成立之后，得选</a:t>
            </a:r>
            <a:r>
              <a:rPr lang="zh-CN" altLang="en-US" sz="2390" b="1">
                <a:solidFill>
                  <a:srgbClr val="F7860C"/>
                </a:solidFill>
                <a:effectLst>
                  <a:outerShdw blurRad="38100" dist="38100" dir="2700000" algn="tl">
                    <a:schemeClr val="bg2"/>
                  </a:outerShdw>
                </a:effectLst>
                <a:latin typeface="楷体" panose="02010609060101010101" pitchFamily="49" charset="-122"/>
                <a:ea typeface="楷体" panose="02010609060101010101" pitchFamily="49" charset="-122"/>
              </a:rPr>
              <a:t>国民</a:t>
            </a:r>
            <a:r>
              <a:rPr lang="zh-CN" altLang="en-US" sz="2390" b="1">
                <a:solidFill>
                  <a:schemeClr val="bg1"/>
                </a:solidFill>
                <a:effectLst>
                  <a:outerShdw blurRad="38100" dist="38100" dir="2700000" algn="tl">
                    <a:schemeClr val="bg2"/>
                  </a:outerShdw>
                </a:effectLst>
                <a:latin typeface="楷体" panose="02010609060101010101" pitchFamily="49" charset="-122"/>
                <a:ea typeface="楷体" panose="02010609060101010101" pitchFamily="49" charset="-122"/>
              </a:rPr>
              <a:t>代表一员，以组织代表会，参预中央政事。</a:t>
            </a:r>
            <a:endParaRPr lang="en-US" altLang="zh-CN" sz="2390" b="1">
              <a:solidFill>
                <a:schemeClr val="bg1"/>
              </a:solidFill>
              <a:effectLst>
                <a:outerShdw blurRad="38100" dist="38100" dir="2700000" algn="tl">
                  <a:schemeClr val="bg2"/>
                </a:outerShdw>
              </a:effectLst>
              <a:latin typeface="楷体" panose="02010609060101010101" pitchFamily="49" charset="-122"/>
              <a:ea typeface="楷体" panose="02010609060101010101" pitchFamily="49" charset="-122"/>
            </a:endParaRPr>
          </a:p>
          <a:p>
            <a:pPr marL="0" marR="0" lvl="0" indent="0">
              <a:lnSpc>
                <a:spcPct val="150000"/>
              </a:lnSpc>
            </a:pPr>
            <a:r>
              <a:rPr lang="en-US" altLang="zh-CN" sz="2390" b="1">
                <a:solidFill>
                  <a:schemeClr val="bg1"/>
                </a:solidFill>
                <a:effectLst>
                  <a:outerShdw blurRad="38100" dist="38100" dir="2700000" algn="tl">
                    <a:schemeClr val="bg2"/>
                  </a:outerShdw>
                </a:effectLst>
                <a:latin typeface="楷体" panose="02010609060101010101" pitchFamily="49" charset="-122"/>
                <a:ea typeface="楷体" panose="02010609060101010101" pitchFamily="49" charset="-122"/>
              </a:rPr>
              <a:t>     --《</a:t>
            </a:r>
            <a:r>
              <a:rPr lang="zh-CN" altLang="en-US" sz="2390" b="1">
                <a:solidFill>
                  <a:schemeClr val="bg1"/>
                </a:solidFill>
                <a:effectLst>
                  <a:outerShdw blurRad="38100" dist="38100" dir="2700000" algn="tl">
                    <a:schemeClr val="bg2"/>
                  </a:outerShdw>
                </a:effectLst>
                <a:latin typeface="楷体" panose="02010609060101010101" pitchFamily="49" charset="-122"/>
                <a:ea typeface="楷体" panose="02010609060101010101" pitchFamily="49" charset="-122"/>
              </a:rPr>
              <a:t>国民政府建国大纲</a:t>
            </a:r>
            <a:r>
              <a:rPr lang="en-US" altLang="zh-CN" sz="2390" b="1">
                <a:solidFill>
                  <a:schemeClr val="bg1"/>
                </a:solidFill>
                <a:effectLst>
                  <a:outerShdw blurRad="38100" dist="38100" dir="2700000" algn="tl">
                    <a:schemeClr val="bg2"/>
                  </a:outerShdw>
                </a:effectLst>
                <a:latin typeface="楷体" panose="02010609060101010101" pitchFamily="49" charset="-122"/>
                <a:ea typeface="楷体" panose="02010609060101010101" pitchFamily="49" charset="-122"/>
              </a:rPr>
              <a:t>(1924)</a:t>
            </a:r>
            <a:endParaRPr lang="en-US" altLang="zh-CN" sz="2390" b="1">
              <a:solidFill>
                <a:schemeClr val="bg1"/>
              </a:solidFill>
              <a:effectLst>
                <a:outerShdw blurRad="38100" dist="38100" dir="2700000" algn="tl">
                  <a:schemeClr val="bg2"/>
                </a:outerShdw>
              </a:effectLst>
              <a:latin typeface="楷体" panose="02010609060101010101" pitchFamily="49" charset="-122"/>
              <a:ea typeface="楷体" panose="02010609060101010101" pitchFamily="49" charset="-122"/>
            </a:endParaRPr>
          </a:p>
        </p:txBody>
      </p:sp>
      <p:sp>
        <p:nvSpPr>
          <p:cNvPr id="49155" name="矩形 18"/>
          <p:cNvSpPr/>
          <p:nvPr>
            <p:custDataLst>
              <p:tags r:id="rId5"/>
            </p:custDataLst>
          </p:nvPr>
        </p:nvSpPr>
        <p:spPr>
          <a:xfrm>
            <a:off x="1984560" y="1047528"/>
            <a:ext cx="2386217" cy="520065"/>
          </a:xfrm>
          <a:prstGeom prst="rect">
            <a:avLst/>
          </a:prstGeom>
          <a:noFill/>
          <a:ln>
            <a:noFill/>
            <a:miter lim="800000"/>
          </a:ln>
        </p:spPr>
        <p:txBody>
          <a:bodyPr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en-US" sz="2790" b="1">
                <a:solidFill>
                  <a:srgbClr val="FF0000"/>
                </a:solidFill>
                <a:latin typeface="微软雅黑" panose="020b0503020204020204" charset="-122"/>
                <a:ea typeface="微软雅黑"/>
              </a:rPr>
              <a:t>孙中山的初衷</a:t>
            </a:r>
            <a:endParaRPr lang="zh-CN" altLang="en-US" sz="2790" b="1">
              <a:solidFill>
                <a:srgbClr val="FF0000"/>
              </a:solidFill>
              <a:latin typeface="微软雅黑" panose="020b0503020204020204" charset="-122"/>
              <a:ea typeface="微软雅黑"/>
            </a:endParaRPr>
          </a:p>
        </p:txBody>
      </p:sp>
      <p:sp>
        <p:nvSpPr>
          <p:cNvPr id="49156" name="折角形 19"/>
          <p:cNvSpPr/>
          <p:nvPr>
            <p:custDataLst>
              <p:tags r:id="rId6"/>
            </p:custDataLst>
          </p:nvPr>
        </p:nvSpPr>
        <p:spPr>
          <a:xfrm>
            <a:off x="6681090" y="1012739"/>
            <a:ext cx="5014375" cy="5240504"/>
          </a:xfrm>
          <a:prstGeom prst="foldedCorner">
            <a:avLst>
              <a:gd name="adj" fmla="val 16667"/>
            </a:avLst>
          </a:prstGeom>
          <a:solidFill>
            <a:srgbClr val="2470AD"/>
          </a:solidFill>
          <a:ln w="25400">
            <a:solidFill>
              <a:srgbClr val="3481A7"/>
            </a:solidFill>
            <a:bevel/>
          </a:ln>
        </p:spPr>
        <p:txBody>
          <a:bodyPr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a:endParaRPr lang="zh-CN" altLang="en-US" sz="1795">
              <a:solidFill>
                <a:srgbClr val="FF0000"/>
              </a:solidFill>
              <a:ea typeface="宋体" panose="02010600030101010101" pitchFamily="2" charset="-122"/>
            </a:endParaRPr>
          </a:p>
        </p:txBody>
      </p:sp>
      <p:sp>
        <p:nvSpPr>
          <p:cNvPr id="49157" name="Text Box 6"/>
          <p:cNvSpPr txBox="1">
            <a:spLocks noChangeArrowheads="1"/>
          </p:cNvSpPr>
          <p:nvPr>
            <p:custDataLst>
              <p:tags r:id="rId7"/>
            </p:custDataLst>
          </p:nvPr>
        </p:nvSpPr>
        <p:spPr bwMode="auto">
          <a:xfrm>
            <a:off x="6867686" y="1643687"/>
            <a:ext cx="4702854" cy="4502785"/>
          </a:xfrm>
          <a:prstGeom prst="rect">
            <a:avLst/>
          </a:prstGeom>
          <a:noFill/>
          <a:ln>
            <a:noFill/>
          </a:ln>
        </p:spPr>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5pPr>
            <a:lvl6pPr marL="2514600" indent="-228600" algn="l" defTabSz="914400" rtl="0" eaLnBrk="0" fontAlgn="base" latinLnBrk="0" hangingPunct="0">
              <a:spcBef>
                <a:spcPct val="0"/>
              </a:spcBef>
              <a:spcAft>
                <a:spcPct val="0"/>
              </a:spcAft>
              <a:defRPr kumimoji="1" lang="zh-CN" altLang="en-US" sz="3200" kern="1200">
                <a:solidFill>
                  <a:schemeClr val="bg1"/>
                </a:solidFill>
                <a:latin typeface="Times New Roman" panose="02020603050405020304" pitchFamily="2" charset="0"/>
                <a:ea typeface="华文新魏" panose="02010800040101010101" charset="-122"/>
                <a:cs typeface="+mn-cs"/>
              </a:defRPr>
            </a:lvl6pPr>
            <a:lvl7pPr marL="2971800" indent="-228600" algn="l" defTabSz="914400" rtl="0" eaLnBrk="0" fontAlgn="base" latinLnBrk="0" hangingPunct="0">
              <a:spcBef>
                <a:spcPct val="0"/>
              </a:spcBef>
              <a:spcAft>
                <a:spcPct val="0"/>
              </a:spcAft>
              <a:defRPr kumimoji="1" lang="zh-CN" altLang="en-US" sz="3200" kern="1200">
                <a:solidFill>
                  <a:schemeClr val="bg1"/>
                </a:solidFill>
                <a:latin typeface="Times New Roman" panose="02020603050405020304" pitchFamily="2" charset="0"/>
                <a:ea typeface="华文新魏" panose="02010800040101010101" charset="-122"/>
                <a:cs typeface="+mn-cs"/>
              </a:defRPr>
            </a:lvl7pPr>
            <a:lvl8pPr marL="3429000" indent="-228600" algn="l" defTabSz="914400" rtl="0" eaLnBrk="0" fontAlgn="base" latinLnBrk="0" hangingPunct="0">
              <a:spcBef>
                <a:spcPct val="0"/>
              </a:spcBef>
              <a:spcAft>
                <a:spcPct val="0"/>
              </a:spcAft>
              <a:defRPr kumimoji="1" lang="zh-CN" altLang="en-US" sz="3200" kern="1200">
                <a:solidFill>
                  <a:schemeClr val="bg1"/>
                </a:solidFill>
                <a:latin typeface="Times New Roman" panose="02020603050405020304" pitchFamily="2" charset="0"/>
                <a:ea typeface="华文新魏" panose="02010800040101010101" charset="-122"/>
                <a:cs typeface="+mn-cs"/>
              </a:defRPr>
            </a:lvl8pPr>
            <a:lvl9pPr marL="3886200" indent="-228600" algn="l" defTabSz="914400" rtl="0" eaLnBrk="0" fontAlgn="base" latinLnBrk="0" hangingPunct="0">
              <a:spcBef>
                <a:spcPct val="0"/>
              </a:spcBef>
              <a:spcAft>
                <a:spcPct val="0"/>
              </a:spcAft>
              <a:defRPr kumimoji="1" lang="zh-CN" altLang="en-US" sz="3200" kern="1200">
                <a:solidFill>
                  <a:schemeClr val="bg1"/>
                </a:solidFill>
                <a:latin typeface="Times New Roman" panose="02020603050405020304" pitchFamily="2" charset="0"/>
                <a:ea typeface="华文新魏" panose="02010800040101010101" charset="-122"/>
                <a:cs typeface="+mn-cs"/>
              </a:defRPr>
            </a:lvl9pPr>
          </a:lstStyle>
          <a:p>
            <a:pPr marL="0" marR="0" lvl="0" indent="0">
              <a:lnSpc>
                <a:spcPct val="150000"/>
              </a:lnSpc>
            </a:pPr>
            <a:r>
              <a:rPr lang="en-US" altLang="zh-CN" sz="2390" b="1">
                <a:solidFill>
                  <a:schemeClr val="bg1"/>
                </a:solidFill>
                <a:effectLst>
                  <a:outerShdw blurRad="38100" dist="38100" dir="2700000" algn="tl">
                    <a:schemeClr val="bg2"/>
                  </a:outerShdw>
                </a:effectLst>
                <a:latin typeface="华文楷体" panose="02010600040101010101" pitchFamily="2" charset="-122"/>
                <a:ea typeface="华文楷体" panose="02010600040101010101" pitchFamily="2" charset="-122"/>
              </a:rPr>
              <a:t>    </a:t>
            </a:r>
            <a:r>
              <a:rPr lang="zh-CN" altLang="en-US" sz="2390" b="1">
                <a:solidFill>
                  <a:schemeClr val="bg1"/>
                </a:solidFill>
                <a:effectLst>
                  <a:outerShdw blurRad="38100" dist="38100" dir="2700000" algn="tl">
                    <a:schemeClr val="bg2"/>
                  </a:outerShdw>
                </a:effectLst>
                <a:latin typeface="华文楷体" panose="02010600040101010101" pitchFamily="2" charset="-122"/>
                <a:ea typeface="华文楷体" panose="02010600040101010101" pitchFamily="2" charset="-122"/>
              </a:rPr>
              <a:t>在训政时期，由</a:t>
            </a:r>
            <a:r>
              <a:rPr lang="zh-CN" altLang="en-US" sz="2390" b="1">
                <a:solidFill>
                  <a:srgbClr val="F7860C"/>
                </a:solidFill>
                <a:effectLst>
                  <a:outerShdw blurRad="38100" dist="38100" dir="2700000" algn="tl">
                    <a:schemeClr val="bg2"/>
                  </a:outerShdw>
                </a:effectLst>
                <a:latin typeface="华文楷体" panose="02010600040101010101" pitchFamily="2" charset="-122"/>
                <a:ea typeface="华文楷体" panose="02010600040101010101" pitchFamily="2" charset="-122"/>
              </a:rPr>
              <a:t>中国国民党</a:t>
            </a:r>
            <a:r>
              <a:rPr lang="zh-CN" altLang="en-US" sz="2390" b="1">
                <a:solidFill>
                  <a:schemeClr val="bg1"/>
                </a:solidFill>
                <a:effectLst>
                  <a:outerShdw blurRad="38100" dist="38100" dir="2700000" algn="tl">
                    <a:schemeClr val="bg2"/>
                  </a:outerShdw>
                </a:effectLst>
                <a:latin typeface="华文楷体" panose="02010600040101010101" pitchFamily="2" charset="-122"/>
                <a:ea typeface="华文楷体" panose="02010600040101010101" pitchFamily="2" charset="-122"/>
              </a:rPr>
              <a:t>全国代表大会代表国民大会领导行使政权；大会闭会期间，把政权付托</a:t>
            </a:r>
            <a:r>
              <a:rPr lang="zh-CN" altLang="en-US" sz="2390" b="1">
                <a:solidFill>
                  <a:srgbClr val="F7860C"/>
                </a:solidFill>
                <a:effectLst>
                  <a:outerShdw blurRad="38100" dist="38100" dir="2700000" algn="tl">
                    <a:schemeClr val="bg2"/>
                  </a:outerShdw>
                </a:effectLst>
                <a:latin typeface="华文楷体" panose="02010600040101010101" pitchFamily="2" charset="-122"/>
                <a:ea typeface="华文楷体" panose="02010600040101010101" pitchFamily="2" charset="-122"/>
              </a:rPr>
              <a:t>国民党</a:t>
            </a:r>
            <a:r>
              <a:rPr lang="zh-CN" altLang="en-US" sz="2390" b="1">
                <a:solidFill>
                  <a:schemeClr val="bg1"/>
                </a:solidFill>
                <a:effectLst>
                  <a:outerShdw blurRad="38100" dist="38100" dir="2700000" algn="tl">
                    <a:schemeClr val="bg2"/>
                  </a:outerShdw>
                </a:effectLst>
                <a:latin typeface="华文楷体" panose="02010600040101010101" pitchFamily="2" charset="-122"/>
                <a:ea typeface="华文楷体" panose="02010600040101010101" pitchFamily="2" charset="-122"/>
              </a:rPr>
              <a:t>中央执行委员会；治权之行政、立法、司法、考试和监察五权，由</a:t>
            </a:r>
            <a:r>
              <a:rPr lang="zh-CN" altLang="en-US" sz="2390" b="1">
                <a:solidFill>
                  <a:srgbClr val="F7860C"/>
                </a:solidFill>
                <a:effectLst>
                  <a:outerShdw blurRad="38100" dist="38100" dir="2700000" algn="tl">
                    <a:schemeClr val="bg2"/>
                  </a:outerShdw>
                </a:effectLst>
                <a:latin typeface="华文楷体" panose="02010600040101010101" pitchFamily="2" charset="-122"/>
                <a:ea typeface="华文楷体" panose="02010600040101010101" pitchFamily="2" charset="-122"/>
              </a:rPr>
              <a:t>国民党</a:t>
            </a:r>
            <a:r>
              <a:rPr lang="zh-CN" altLang="en-US" sz="2390" b="1">
                <a:solidFill>
                  <a:schemeClr val="bg1"/>
                </a:solidFill>
                <a:effectLst>
                  <a:outerShdw blurRad="38100" dist="38100" dir="2700000" algn="tl">
                    <a:schemeClr val="bg2"/>
                  </a:outerShdw>
                </a:effectLst>
                <a:latin typeface="华文楷体" panose="02010600040101010101" pitchFamily="2" charset="-122"/>
                <a:ea typeface="华文楷体" panose="02010600040101010101" pitchFamily="2" charset="-122"/>
              </a:rPr>
              <a:t>政府独揽执行。</a:t>
            </a:r>
            <a:endParaRPr lang="en-US" altLang="zh-CN" sz="2390" b="1">
              <a:solidFill>
                <a:schemeClr val="bg1"/>
              </a:solidFill>
              <a:effectLst>
                <a:outerShdw blurRad="38100" dist="38100" dir="2700000" algn="tl">
                  <a:schemeClr val="bg2"/>
                </a:outerShdw>
              </a:effectLst>
              <a:latin typeface="华文楷体" panose="02010600040101010101" pitchFamily="2" charset="-122"/>
              <a:ea typeface="华文楷体" panose="02010600040101010101" pitchFamily="2" charset="-122"/>
            </a:endParaRPr>
          </a:p>
          <a:p>
            <a:pPr marL="0" marR="0" lvl="0" indent="0">
              <a:lnSpc>
                <a:spcPct val="150000"/>
              </a:lnSpc>
            </a:pPr>
            <a:r>
              <a:rPr lang="en-US" altLang="zh-CN" sz="2390" b="1">
                <a:solidFill>
                  <a:schemeClr val="bg1"/>
                </a:solidFill>
                <a:effectLst>
                  <a:outerShdw blurRad="38100" dist="38100" dir="2700000" algn="tl">
                    <a:schemeClr val="bg2"/>
                  </a:outerShdw>
                </a:effectLst>
                <a:latin typeface="华文楷体" panose="02010600040101010101" pitchFamily="2" charset="-122"/>
                <a:ea typeface="华文楷体" panose="02010600040101010101" pitchFamily="2" charset="-122"/>
              </a:rPr>
              <a:t>              --《</a:t>
            </a:r>
            <a:r>
              <a:rPr lang="zh-CN" altLang="en-US" sz="2390" b="1">
                <a:solidFill>
                  <a:schemeClr val="bg1"/>
                </a:solidFill>
                <a:effectLst>
                  <a:outerShdw blurRad="38100" dist="38100" dir="2700000" algn="tl">
                    <a:schemeClr val="bg2"/>
                  </a:outerShdw>
                </a:effectLst>
                <a:latin typeface="华文楷体" panose="02010600040101010101" pitchFamily="2" charset="-122"/>
                <a:ea typeface="华文楷体" panose="02010600040101010101" pitchFamily="2" charset="-122"/>
              </a:rPr>
              <a:t>训政纲领</a:t>
            </a:r>
            <a:r>
              <a:rPr lang="en-US" altLang="zh-CN" sz="2390" b="1">
                <a:solidFill>
                  <a:schemeClr val="bg1"/>
                </a:solidFill>
                <a:effectLst>
                  <a:outerShdw blurRad="38100" dist="38100" dir="2700000" algn="tl">
                    <a:schemeClr val="bg2"/>
                  </a:outerShdw>
                </a:effectLst>
                <a:latin typeface="华文楷体" panose="02010600040101010101" pitchFamily="2" charset="-122"/>
                <a:ea typeface="华文楷体" panose="02010600040101010101" pitchFamily="2" charset="-122"/>
              </a:rPr>
              <a:t>》</a:t>
            </a:r>
            <a:r>
              <a:rPr lang="zh-CN" altLang="en-US" sz="2390" b="1">
                <a:solidFill>
                  <a:schemeClr val="bg1"/>
                </a:solidFill>
                <a:effectLst>
                  <a:outerShdw blurRad="38100" dist="38100" dir="2700000" algn="tl">
                    <a:schemeClr val="bg2"/>
                  </a:outerShdw>
                </a:effectLst>
                <a:latin typeface="华文楷体" panose="02010600040101010101" pitchFamily="2" charset="-122"/>
                <a:ea typeface="华文楷体" panose="02010600040101010101" pitchFamily="2" charset="-122"/>
              </a:rPr>
              <a:t>（</a:t>
            </a:r>
            <a:r>
              <a:rPr lang="en-US" altLang="zh-CN" sz="2390" b="1">
                <a:solidFill>
                  <a:schemeClr val="bg1"/>
                </a:solidFill>
                <a:effectLst>
                  <a:outerShdw blurRad="38100" dist="38100" dir="2700000" algn="tl">
                    <a:schemeClr val="bg2"/>
                  </a:outerShdw>
                </a:effectLst>
                <a:latin typeface="华文楷体" panose="02010600040101010101" pitchFamily="2" charset="-122"/>
                <a:ea typeface="华文楷体" panose="02010600040101010101" pitchFamily="2" charset="-122"/>
              </a:rPr>
              <a:t>1928</a:t>
            </a:r>
            <a:r>
              <a:rPr lang="zh-CN" altLang="en-US" sz="2390" b="1">
                <a:solidFill>
                  <a:schemeClr val="bg1"/>
                </a:solidFill>
                <a:effectLst>
                  <a:outerShdw blurRad="38100" dist="38100" dir="2700000" algn="tl">
                    <a:schemeClr val="bg2"/>
                  </a:outerShdw>
                </a:effectLst>
                <a:latin typeface="华文楷体" panose="02010600040101010101" pitchFamily="2" charset="-122"/>
                <a:ea typeface="华文楷体" panose="02010600040101010101" pitchFamily="2" charset="-122"/>
              </a:rPr>
              <a:t>）</a:t>
            </a:r>
            <a:endParaRPr lang="zh-CN" altLang="en-US" sz="2390" b="1">
              <a:solidFill>
                <a:schemeClr val="bg1"/>
              </a:solidFill>
              <a:effectLst>
                <a:outerShdw blurRad="38100" dist="38100" dir="2700000" algn="tl">
                  <a:schemeClr val="bg2"/>
                </a:outerShdw>
              </a:effectLst>
              <a:latin typeface="华文楷体" panose="02010600040101010101" pitchFamily="2" charset="-122"/>
              <a:ea typeface="华文楷体" panose="02010600040101010101" pitchFamily="2" charset="-122"/>
            </a:endParaRPr>
          </a:p>
        </p:txBody>
      </p:sp>
      <p:sp>
        <p:nvSpPr>
          <p:cNvPr id="49158" name="矩形 21"/>
          <p:cNvSpPr/>
          <p:nvPr>
            <p:custDataLst>
              <p:tags r:id="rId8"/>
            </p:custDataLst>
          </p:nvPr>
        </p:nvSpPr>
        <p:spPr>
          <a:xfrm>
            <a:off x="7968286" y="1102874"/>
            <a:ext cx="2568068" cy="520065"/>
          </a:xfrm>
          <a:prstGeom prst="rect">
            <a:avLst/>
          </a:prstGeom>
          <a:noFill/>
          <a:ln>
            <a:noFill/>
            <a:miter lim="800000"/>
          </a:ln>
        </p:spPr>
        <p:txBody>
          <a:bodyPr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en-US" sz="2790" b="1">
                <a:solidFill>
                  <a:srgbClr val="FF0000"/>
                </a:solidFill>
                <a:latin typeface="微软雅黑" panose="020b0503020204020204" charset="-122"/>
                <a:ea typeface="微软雅黑"/>
              </a:rPr>
              <a:t>国民党的现实 </a:t>
            </a:r>
            <a:endParaRPr lang="zh-CN" altLang="en-US" sz="2790" b="1">
              <a:solidFill>
                <a:srgbClr val="FF0000"/>
              </a:solidFill>
              <a:latin typeface="微软雅黑" panose="020b0503020204020204" charset="-122"/>
              <a:ea typeface="微软雅黑"/>
            </a:endParaRPr>
          </a:p>
        </p:txBody>
      </p:sp>
      <p:sp>
        <p:nvSpPr>
          <p:cNvPr id="49159" name="流程图: 可选过程 22"/>
          <p:cNvSpPr/>
          <p:nvPr>
            <p:custDataLst>
              <p:tags r:id="rId9"/>
            </p:custDataLst>
          </p:nvPr>
        </p:nvSpPr>
        <p:spPr>
          <a:xfrm>
            <a:off x="1875449" y="3179151"/>
            <a:ext cx="2507978" cy="730571"/>
          </a:xfrm>
          <a:prstGeom prst="flowChartAlternateProcess">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marL="0" marR="0" lvl="0" indent="0" algn="ctr"/>
            <a:r>
              <a:rPr lang="zh-CN" altLang="en-US" sz="3190" b="1">
                <a:effectLst>
                  <a:outerShdw blurRad="38100" dist="38100" dir="2700000" algn="tl">
                    <a:schemeClr val="bg2"/>
                  </a:outerShdw>
                </a:effectLst>
                <a:latin typeface="华文中宋" panose="02010600040101010101" charset="-122"/>
                <a:ea typeface="华文中宋" panose="02010600040101010101" charset="-122"/>
              </a:rPr>
              <a:t>主权在民</a:t>
            </a:r>
            <a:endParaRPr lang="zh-CN" altLang="en-US" sz="3190" b="1">
              <a:effectLst>
                <a:outerShdw blurRad="38100" dist="38100" dir="2700000" algn="tl">
                  <a:schemeClr val="bg2"/>
                </a:outerShdw>
              </a:effectLst>
              <a:latin typeface="华文中宋" panose="02010600040101010101" charset="-122"/>
              <a:ea typeface="华文中宋" panose="02010600040101010101" charset="-122"/>
            </a:endParaRPr>
          </a:p>
        </p:txBody>
      </p:sp>
      <p:sp>
        <p:nvSpPr>
          <p:cNvPr id="49160" name="流程图: 可选过程 23"/>
          <p:cNvSpPr/>
          <p:nvPr>
            <p:custDataLst>
              <p:tags r:id="rId10"/>
            </p:custDataLst>
          </p:nvPr>
        </p:nvSpPr>
        <p:spPr>
          <a:xfrm>
            <a:off x="7969868" y="3104829"/>
            <a:ext cx="2507978" cy="730571"/>
          </a:xfrm>
          <a:prstGeom prst="flowChartAlternateProcess">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marL="0" marR="0" lvl="0" indent="0" algn="ctr"/>
            <a:r>
              <a:rPr lang="zh-CN" altLang="en-US" sz="3190" b="1">
                <a:effectLst>
                  <a:outerShdw blurRad="38100" dist="38100" dir="2700000" algn="tl">
                    <a:schemeClr val="bg2"/>
                  </a:outerShdw>
                </a:effectLst>
                <a:latin typeface="华文中宋" panose="02010600040101010101" charset="-122"/>
                <a:ea typeface="华文中宋" panose="02010600040101010101" charset="-122"/>
              </a:rPr>
              <a:t>一党专政</a:t>
            </a:r>
            <a:endParaRPr lang="zh-CN" altLang="en-US" sz="3190" b="1">
              <a:effectLst>
                <a:outerShdw blurRad="38100" dist="38100" dir="2700000" algn="tl">
                  <a:schemeClr val="bg2"/>
                </a:outerShdw>
              </a:effectLst>
              <a:latin typeface="华文中宋" panose="02010600040101010101" charset="-122"/>
              <a:ea typeface="华文中宋" panose="0201060004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additive="base">
                                        <p:cTn id="6" dur="1" fill="hold">
                                          <p:stCondLst>
                                            <p:cond delay="0"/>
                                          </p:stCondLst>
                                        </p:cTn>
                                        <p:tgtEl>
                                          <p:spTgt spid="49159"/>
                                        </p:tgtEl>
                                        <p:attrNameLst>
                                          <p:attrName>style.visibility</p:attrName>
                                        </p:attrNameLst>
                                      </p:cBhvr>
                                      <p:to>
                                        <p:strVal val="visible"/>
                                      </p:to>
                                    </p:set>
                                    <p:animEffect transition="in" filter="blinds(horizontal)">
                                      <p:cBhvr additive="base">
                                        <p:cTn id="7" dur="500" fill="hold"/>
                                        <p:tgtEl>
                                          <p:spTgt spid="49159"/>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9" presetClass="entr" presetSubtype="0" dur="500" fill="hold" grpId="1" nodeType="clickEffect">
                                  <p:stCondLst>
                                    <p:cond delay="0"/>
                                  </p:stCondLst>
                                  <p:childTnLst>
                                    <p:set>
                                      <p:cBhvr additive="base">
                                        <p:cTn id="11" dur="1" fill="hold">
                                          <p:stCondLst>
                                            <p:cond delay="0"/>
                                          </p:stCondLst>
                                        </p:cTn>
                                        <p:tgtEl>
                                          <p:spTgt spid="49160"/>
                                        </p:tgtEl>
                                        <p:attrNameLst>
                                          <p:attrName>style.visibility</p:attrName>
                                        </p:attrNameLst>
                                      </p:cBhvr>
                                      <p:to>
                                        <p:strVal val="visible"/>
                                      </p:to>
                                    </p:set>
                                    <p:animEffect transition="in" filter="dissolve">
                                      <p:cBhvr additive="base">
                                        <p:cTn id="12" dur="500" fill="hold"/>
                                        <p:tgtEl>
                                          <p:spTgt spid="491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9" grpId="0"/>
      <p:bldP spid="49160" grpId="1"/>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p:cNvSpPr txBox="1"/>
          <p:nvPr>
            <p:custDataLst>
              <p:tags r:id="rId3"/>
            </p:custDataLst>
          </p:nvPr>
        </p:nvSpPr>
        <p:spPr>
          <a:xfrm>
            <a:off x="2922270" y="476250"/>
            <a:ext cx="492506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rgbClr val="0000FF"/>
                </a:solidFill>
              </a:rPr>
              <a:t>重难点突破</a:t>
            </a:r>
            <a:endParaRPr lang="zh-CN" altLang="en-US" sz="3600">
              <a:solidFill>
                <a:srgbClr val="0000FF"/>
              </a:solidFil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2" name="文本框 1"/>
          <p:cNvSpPr txBox="1"/>
          <p:nvPr>
            <p:custDataLst>
              <p:tags r:id="rId4"/>
            </p:custDataLst>
          </p:nvPr>
        </p:nvSpPr>
        <p:spPr>
          <a:xfrm>
            <a:off x="0" y="0"/>
            <a:ext cx="6381750" cy="460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tx1"/>
                </a:solidFill>
              </a:rPr>
              <a:t>北洋政府时期：</a:t>
            </a:r>
            <a:r>
              <a:rPr lang="zh-CN" altLang="en-US" sz="2400" b="1">
                <a:solidFill>
                  <a:srgbClr val="FF0000"/>
                </a:solidFill>
              </a:rPr>
              <a:t>政党政治</a:t>
            </a:r>
            <a:endParaRPr lang="zh-CN" altLang="en-US" sz="2400" b="1">
              <a:solidFill>
                <a:srgbClr val="FF0000"/>
              </a:solidFill>
            </a:endParaRPr>
          </a:p>
        </p:txBody>
      </p:sp>
      <p:sp>
        <p:nvSpPr>
          <p:cNvPr id="8" name="文本框 7"/>
          <p:cNvSpPr txBox="1"/>
          <p:nvPr>
            <p:custDataLst>
              <p:tags r:id="rId5"/>
            </p:custDataLst>
          </p:nvPr>
        </p:nvSpPr>
        <p:spPr>
          <a:xfrm>
            <a:off x="485140" y="5297805"/>
            <a:ext cx="10894695" cy="15684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buNone/>
            </a:pPr>
            <a:r>
              <a:rPr lang="zh-CN" altLang="en-US" sz="2400" b="1">
                <a:latin typeface="楷体" panose="02010609060101010101" pitchFamily="49" charset="-122"/>
                <a:ea typeface="楷体" panose="02010609060101010101" pitchFamily="49" charset="-122"/>
                <a:cs typeface="宋体" panose="02010600030101010101" pitchFamily="2" charset="-122"/>
                <a:sym typeface="+mn-ea"/>
              </a:rPr>
              <a:t>特征</a:t>
            </a:r>
            <a:r>
              <a:rPr lang="en-US" altLang="zh-CN" sz="2400" b="1">
                <a:latin typeface="楷体" panose="02010609060101010101" pitchFamily="49" charset="-122"/>
                <a:ea typeface="楷体" panose="02010609060101010101" pitchFamily="49" charset="-122"/>
                <a:cs typeface="宋体" panose="02010600030101010101" pitchFamily="2" charset="-122"/>
                <a:sym typeface="+mn-ea"/>
              </a:rPr>
              <a:t>:</a:t>
            </a:r>
            <a:r>
              <a:rPr lang="en-US" sz="2400" b="1">
                <a:latin typeface="楷体" panose="02010609060101010101" pitchFamily="49" charset="-122"/>
                <a:ea typeface="楷体" panose="02010609060101010101" pitchFamily="49" charset="-122"/>
                <a:cs typeface="楷体" panose="02010609060101010101" pitchFamily="49" charset="-122"/>
                <a:sym typeface="+mn-ea"/>
              </a:rPr>
              <a:t>政党</a:t>
            </a:r>
            <a:r>
              <a:rPr lang="en-US" sz="2400" b="1">
                <a:latin typeface="楷体" panose="02010609060101010101" pitchFamily="49" charset="-122"/>
                <a:ea typeface="楷体" panose="02010609060101010101" pitchFamily="49" charset="-122"/>
                <a:cs typeface="宋体" panose="02010600030101010101" pitchFamily="2" charset="-122"/>
                <a:sym typeface="+mn-ea"/>
              </a:rPr>
              <a:t>、</a:t>
            </a:r>
            <a:r>
              <a:rPr lang="en-US" sz="2400" b="1">
                <a:latin typeface="楷体" panose="02010609060101010101" pitchFamily="49" charset="-122"/>
                <a:ea typeface="楷体" panose="02010609060101010101" pitchFamily="49" charset="-122"/>
                <a:cs typeface="楷体" panose="02010609060101010101" pitchFamily="49" charset="-122"/>
                <a:sym typeface="+mn-ea"/>
              </a:rPr>
              <a:t>社团</a:t>
            </a:r>
            <a:r>
              <a:rPr lang="zh-CN" altLang="en-US" sz="2400" b="1">
                <a:latin typeface="楷体" panose="02010609060101010101" pitchFamily="49" charset="-122"/>
                <a:ea typeface="楷体" panose="02010609060101010101" pitchFamily="49" charset="-122"/>
                <a:cs typeface="楷体" panose="02010609060101010101" pitchFamily="49" charset="-122"/>
                <a:sym typeface="+mn-ea"/>
              </a:rPr>
              <a:t>繁多</a:t>
            </a:r>
            <a:r>
              <a:rPr lang="en-US" sz="2400" b="1">
                <a:latin typeface="楷体" panose="02010609060101010101" pitchFamily="49" charset="-122"/>
                <a:ea typeface="楷体" panose="02010609060101010101" pitchFamily="49" charset="-122"/>
                <a:cs typeface="宋体" panose="02010600030101010101" pitchFamily="2" charset="-122"/>
                <a:sym typeface="+mn-ea"/>
              </a:rPr>
              <a:t>；各党派展开激烈竞争，开始</a:t>
            </a:r>
            <a:r>
              <a:rPr lang="en-US" sz="2400" b="1">
                <a:latin typeface="楷体" panose="02010609060101010101" pitchFamily="49" charset="-122"/>
                <a:ea typeface="楷体" panose="02010609060101010101" pitchFamily="49" charset="-122"/>
                <a:cs typeface="楷体" panose="02010609060101010101" pitchFamily="49" charset="-122"/>
                <a:sym typeface="+mn-ea"/>
              </a:rPr>
              <a:t>政党政治</a:t>
            </a:r>
            <a:r>
              <a:rPr lang="en-US" sz="2400" b="1">
                <a:latin typeface="楷体" panose="02010609060101010101" pitchFamily="49" charset="-122"/>
                <a:ea typeface="楷体" panose="02010609060101010101" pitchFamily="49" charset="-122"/>
                <a:cs typeface="宋体" panose="02010600030101010101" pitchFamily="2" charset="-122"/>
                <a:sym typeface="+mn-ea"/>
              </a:rPr>
              <a:t>的尝试；袁世凯与北洋军阀，实行</a:t>
            </a:r>
            <a:r>
              <a:rPr lang="en-US" sz="2400" b="1">
                <a:latin typeface="楷体" panose="02010609060101010101" pitchFamily="49" charset="-122"/>
                <a:ea typeface="楷体" panose="02010609060101010101" pitchFamily="49" charset="-122"/>
                <a:cs typeface="楷体" panose="02010609060101010101" pitchFamily="49" charset="-122"/>
                <a:sym typeface="+mn-ea"/>
              </a:rPr>
              <a:t>独裁</a:t>
            </a:r>
            <a:r>
              <a:rPr lang="en-US" sz="2400" b="1">
                <a:latin typeface="楷体" panose="02010609060101010101" pitchFamily="49" charset="-122"/>
                <a:ea typeface="楷体" panose="02010609060101010101" pitchFamily="49" charset="-122"/>
                <a:cs typeface="宋体" panose="02010600030101010101" pitchFamily="2" charset="-122"/>
                <a:sym typeface="+mn-ea"/>
              </a:rPr>
              <a:t>统治,</a:t>
            </a:r>
            <a:r>
              <a:rPr lang="zh-CN" altLang="en-US" sz="2400" b="1">
                <a:latin typeface="楷体" panose="02010609060101010101" pitchFamily="49" charset="-122"/>
                <a:ea typeface="楷体" panose="02010609060101010101" pitchFamily="49" charset="-122"/>
                <a:cs typeface="宋体" panose="02010600030101010101" pitchFamily="2" charset="-122"/>
                <a:sym typeface="+mn-ea"/>
              </a:rPr>
              <a:t>民主共和有名无实</a:t>
            </a:r>
            <a:r>
              <a:rPr lang="en-US" sz="2400" b="1">
                <a:latin typeface="楷体" panose="02010609060101010101" pitchFamily="49" charset="-122"/>
                <a:ea typeface="楷体" panose="02010609060101010101" pitchFamily="49" charset="-122"/>
                <a:cs typeface="宋体" panose="02010600030101010101" pitchFamily="2" charset="-122"/>
                <a:sym typeface="+mn-ea"/>
              </a:rPr>
              <a:t>;</a:t>
            </a:r>
            <a:r>
              <a:rPr lang="zh-CN" altLang="en-US" sz="2400" b="1">
                <a:latin typeface="楷体" panose="02010609060101010101" pitchFamily="49" charset="-122"/>
                <a:ea typeface="楷体" panose="02010609060101010101" pitchFamily="49" charset="-122"/>
                <a:cs typeface="宋体" panose="02010600030101010101" pitchFamily="2" charset="-122"/>
                <a:sym typeface="+mn-ea"/>
              </a:rPr>
              <a:t>具有西方政党特征</a:t>
            </a:r>
            <a:endParaRPr lang="zh-CN" altLang="en-US" sz="2400" b="1">
              <a:latin typeface="楷体" panose="02010609060101010101" pitchFamily="49" charset="-122"/>
              <a:ea typeface="楷体" panose="02010609060101010101" pitchFamily="49" charset="-122"/>
              <a:cs typeface="宋体" panose="02010600030101010101" pitchFamily="2" charset="-122"/>
              <a:sym typeface="+mn-ea"/>
            </a:endParaRPr>
          </a:p>
          <a:p>
            <a:pPr indent="0">
              <a:buNone/>
            </a:pPr>
            <a:r>
              <a:rPr lang="zh-CN" altLang="en-US" sz="2400" b="1">
                <a:latin typeface="楷体" panose="02010609060101010101" pitchFamily="49" charset="-122"/>
                <a:ea typeface="楷体" panose="02010609060101010101" pitchFamily="49" charset="-122"/>
                <a:cs typeface="宋体" panose="02010600030101010101" pitchFamily="2" charset="-122"/>
                <a:sym typeface="+mn-ea"/>
              </a:rPr>
              <a:t>原因</a:t>
            </a:r>
            <a:r>
              <a:rPr lang="en-US" altLang="zh-CN" sz="2400" b="1">
                <a:latin typeface="楷体" panose="02010609060101010101" pitchFamily="49" charset="-122"/>
                <a:ea typeface="楷体" panose="02010609060101010101" pitchFamily="49" charset="-122"/>
                <a:cs typeface="宋体" panose="02010600030101010101" pitchFamily="2" charset="-122"/>
                <a:sym typeface="+mn-ea"/>
              </a:rPr>
              <a:t>:</a:t>
            </a:r>
            <a:r>
              <a:rPr lang="zh-CN" altLang="en-US" sz="2400" b="1">
                <a:latin typeface="楷体" panose="02010609060101010101" pitchFamily="49" charset="-122"/>
                <a:ea typeface="楷体" panose="02010609060101010101" pitchFamily="49" charset="-122"/>
                <a:cs typeface="宋体" panose="02010600030101010101" pitchFamily="2" charset="-122"/>
                <a:sym typeface="+mn-ea"/>
              </a:rPr>
              <a:t>民主政治有所发展</a:t>
            </a:r>
            <a:r>
              <a:rPr lang="en-US" altLang="zh-CN" sz="2400" b="1">
                <a:latin typeface="楷体" panose="02010609060101010101" pitchFamily="49" charset="-122"/>
                <a:ea typeface="楷体" panose="02010609060101010101" pitchFamily="49" charset="-122"/>
                <a:cs typeface="宋体" panose="02010600030101010101" pitchFamily="2" charset="-122"/>
                <a:sym typeface="+mn-ea"/>
              </a:rPr>
              <a:t>;</a:t>
            </a:r>
            <a:r>
              <a:rPr lang="zh-CN" altLang="en-US" sz="2400" b="1">
                <a:latin typeface="楷体" panose="02010609060101010101" pitchFamily="49" charset="-122"/>
                <a:ea typeface="楷体" panose="02010609060101010101" pitchFamily="49" charset="-122"/>
                <a:cs typeface="宋体" panose="02010600030101010101" pitchFamily="2" charset="-122"/>
                <a:sym typeface="+mn-ea"/>
              </a:rPr>
              <a:t>北洋军阀内部派系纷争</a:t>
            </a:r>
            <a:r>
              <a:rPr lang="en-US" altLang="zh-CN" sz="2400" b="1">
                <a:latin typeface="楷体" panose="02010609060101010101" pitchFamily="49" charset="-122"/>
                <a:ea typeface="楷体" panose="02010609060101010101" pitchFamily="49" charset="-122"/>
                <a:cs typeface="宋体" panose="02010600030101010101" pitchFamily="2" charset="-122"/>
                <a:sym typeface="+mn-ea"/>
              </a:rPr>
              <a:t>;</a:t>
            </a:r>
            <a:r>
              <a:rPr lang="zh-CN" altLang="en-US" sz="2400" b="1">
                <a:latin typeface="楷体" panose="02010609060101010101" pitchFamily="49" charset="-122"/>
                <a:ea typeface="楷体" panose="02010609060101010101" pitchFamily="49" charset="-122"/>
                <a:cs typeface="宋体" panose="02010600030101010101" pitchFamily="2" charset="-122"/>
                <a:sym typeface="+mn-ea"/>
              </a:rPr>
              <a:t>民族资产阶级自身局限性</a:t>
            </a:r>
            <a:r>
              <a:rPr lang="en-US" altLang="zh-CN" sz="2400" b="1">
                <a:latin typeface="楷体" panose="02010609060101010101" pitchFamily="49" charset="-122"/>
                <a:ea typeface="楷体" panose="02010609060101010101" pitchFamily="49" charset="-122"/>
                <a:cs typeface="宋体" panose="02010600030101010101" pitchFamily="2" charset="-122"/>
                <a:sym typeface="+mn-ea"/>
              </a:rPr>
              <a:t>;</a:t>
            </a:r>
            <a:r>
              <a:rPr lang="zh-CN" altLang="en-US" sz="2400" b="1">
                <a:latin typeface="楷体" panose="02010609060101010101" pitchFamily="49" charset="-122"/>
                <a:ea typeface="楷体" panose="02010609060101010101" pitchFamily="49" charset="-122"/>
                <a:cs typeface="宋体" panose="02010600030101010101" pitchFamily="2" charset="-122"/>
                <a:sym typeface="+mn-ea"/>
              </a:rPr>
              <a:t>国民党内部力量弱小</a:t>
            </a:r>
            <a:r>
              <a:rPr lang="en-US" altLang="zh-CN" sz="2400" b="1">
                <a:latin typeface="楷体" panose="02010609060101010101" pitchFamily="49" charset="-122"/>
                <a:ea typeface="楷体" panose="02010609060101010101" pitchFamily="49" charset="-122"/>
                <a:cs typeface="宋体" panose="02010600030101010101" pitchFamily="2" charset="-122"/>
                <a:sym typeface="+mn-ea"/>
              </a:rPr>
              <a:t>;</a:t>
            </a:r>
            <a:r>
              <a:rPr lang="zh-CN" altLang="en-US" sz="2400" b="1">
                <a:latin typeface="楷体" panose="02010609060101010101" pitchFamily="49" charset="-122"/>
                <a:ea typeface="楷体" panose="02010609060101010101" pitchFamily="49" charset="-122"/>
                <a:cs typeface="宋体" panose="02010600030101010101" pitchFamily="2" charset="-122"/>
                <a:sym typeface="+mn-ea"/>
              </a:rPr>
              <a:t>西方资产阶级政治理念影响</a:t>
            </a:r>
            <a:r>
              <a:rPr lang="en-US" altLang="zh-CN" sz="2400" b="1">
                <a:latin typeface="楷体" panose="02010609060101010101" pitchFamily="49" charset="-122"/>
                <a:ea typeface="楷体" panose="02010609060101010101" pitchFamily="49" charset="-122"/>
                <a:cs typeface="宋体" panose="02010600030101010101" pitchFamily="2" charset="-122"/>
                <a:sym typeface="+mn-ea"/>
              </a:rPr>
              <a:t>;</a:t>
            </a:r>
            <a:endParaRPr lang="zh-CN" altLang="en-US" sz="2400" b="1">
              <a:latin typeface="楷体" panose="02010609060101010101" pitchFamily="49" charset="-122"/>
              <a:ea typeface="楷体" panose="02010609060101010101" pitchFamily="49" charset="-122"/>
              <a:cs typeface="宋体" panose="02010600030101010101" pitchFamily="2" charset="-122"/>
              <a:sym typeface="+mn-ea"/>
            </a:endParaRPr>
          </a:p>
        </p:txBody>
      </p:sp>
      <p:sp>
        <p:nvSpPr>
          <p:cNvPr id="3" name="文本框 2"/>
          <p:cNvSpPr txBox="1"/>
          <p:nvPr>
            <p:custDataLst>
              <p:tags r:id="rId6"/>
            </p:custDataLst>
          </p:nvPr>
        </p:nvSpPr>
        <p:spPr>
          <a:xfrm>
            <a:off x="154940" y="428625"/>
            <a:ext cx="11381740" cy="52622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a:t>       </a:t>
            </a:r>
            <a:r>
              <a:rPr lang="en-US" altLang="zh-CN" sz="2400" b="1">
                <a:latin typeface="宋体" panose="02010600030101010101" pitchFamily="2" charset="-122"/>
                <a:ea typeface="宋体" panose="02010600030101010101" pitchFamily="2" charset="-122"/>
                <a:cs typeface="宋体" panose="02010600030101010101" pitchFamily="2" charset="-122"/>
              </a:rPr>
              <a:t> </a:t>
            </a:r>
            <a:r>
              <a:rPr lang="zh-CN" altLang="en-US" sz="2400" b="1">
                <a:latin typeface="宋体" panose="02010600030101010101" pitchFamily="2" charset="-122"/>
                <a:ea typeface="宋体" panose="02010600030101010101" pitchFamily="2" charset="-122"/>
                <a:cs typeface="宋体" panose="02010600030101010101" pitchFamily="2" charset="-122"/>
              </a:rPr>
              <a:t>材料</a:t>
            </a:r>
            <a:r>
              <a:rPr lang="en-US" altLang="zh-CN" sz="2400" b="1">
                <a:latin typeface="宋体" panose="02010600030101010101" pitchFamily="2" charset="-122"/>
                <a:ea typeface="宋体" panose="02010600030101010101" pitchFamily="2" charset="-122"/>
                <a:cs typeface="宋体" panose="02010600030101010101" pitchFamily="2" charset="-122"/>
              </a:rPr>
              <a:t>1:辛亥革命后，随着专制政权的土崩瓦解，各类政党、社团纷纷建立，各派政治力量迅速分化和重组。为谋求议会席位，各党派展开激烈竞争，开始了政党政治的尝试。</a:t>
            </a:r>
            <a:endParaRPr lang="en-US" altLang="zh-CN" sz="2400" b="1">
              <a:latin typeface="宋体" panose="02010600030101010101" pitchFamily="2" charset="-122"/>
              <a:ea typeface="宋体" panose="02010600030101010101" pitchFamily="2" charset="-122"/>
              <a:cs typeface="宋体" panose="02010600030101010101" pitchFamily="2" charset="-122"/>
            </a:endParaRPr>
          </a:p>
          <a:p>
            <a:r>
              <a:rPr lang="en-US" altLang="zh-CN" sz="2400" b="1">
                <a:latin typeface="宋体" panose="02010600030101010101" pitchFamily="2" charset="-122"/>
                <a:ea typeface="宋体" panose="02010600030101010101" pitchFamily="2" charset="-122"/>
                <a:cs typeface="宋体" panose="02010600030101010101" pitchFamily="2" charset="-122"/>
              </a:rPr>
              <a:t>    </a:t>
            </a:r>
            <a:r>
              <a:rPr lang="zh-CN" altLang="en-US" sz="2400" b="1">
                <a:latin typeface="宋体" panose="02010600030101010101" pitchFamily="2" charset="-122"/>
                <a:ea typeface="宋体" panose="02010600030101010101" pitchFamily="2" charset="-122"/>
                <a:cs typeface="宋体" panose="02010600030101010101" pitchFamily="2" charset="-122"/>
              </a:rPr>
              <a:t>材料</a:t>
            </a:r>
            <a:r>
              <a:rPr lang="en-US" altLang="zh-CN" sz="2400" b="1">
                <a:latin typeface="宋体" panose="02010600030101010101" pitchFamily="2" charset="-122"/>
                <a:ea typeface="宋体" panose="02010600030101010101" pitchFamily="2" charset="-122"/>
                <a:cs typeface="宋体" panose="02010600030101010101" pitchFamily="2" charset="-122"/>
              </a:rPr>
              <a:t>2:</a:t>
            </a:r>
            <a:r>
              <a:rPr lang="zh-CN" altLang="en-US" sz="2400" b="1">
                <a:effectLst>
                  <a:outerShdw blurRad="38100" dist="38100" dir="2700000" algn="tl">
                    <a:schemeClr val="bg2"/>
                  </a:outerShdw>
                </a:effectLst>
                <a:latin typeface="宋体" panose="02010600030101010101" pitchFamily="2" charset="-122"/>
                <a:ea typeface="宋体" panose="02010600030101010101" pitchFamily="2" charset="-122"/>
                <a:cs typeface="宋体" panose="02010600030101010101" pitchFamily="2" charset="-122"/>
                <a:sym typeface="+mn-ea"/>
              </a:rPr>
              <a:t>国民党在国会选举中获胜，宋教仁成为国会中多数党的领袖，将负责组织责任内阁。 这威胁到了袁世凯的独裁统治。1913年，宋教仁在上海火车站被刺杀。</a:t>
            </a:r>
            <a:endParaRPr lang="zh-CN" altLang="en-US" sz="2400" b="1">
              <a:effectLst>
                <a:outerShdw blurRad="38100" dist="38100" dir="2700000" algn="tl">
                  <a:schemeClr val="bg2"/>
                </a:outerShdw>
              </a:effectLst>
              <a:latin typeface="宋体" panose="02010600030101010101" pitchFamily="2" charset="-122"/>
              <a:ea typeface="宋体" panose="02010600030101010101" pitchFamily="2" charset="-122"/>
              <a:cs typeface="宋体" panose="02010600030101010101" pitchFamily="2" charset="-122"/>
              <a:sym typeface="+mn-ea"/>
            </a:endParaRPr>
          </a:p>
          <a:p>
            <a:r>
              <a:rPr lang="zh-CN" altLang="en-US" sz="2400" b="1">
                <a:effectLst>
                  <a:outerShdw blurRad="38100" dist="38100" dir="2700000" algn="tl">
                    <a:schemeClr val="bg2"/>
                  </a:outerShdw>
                </a:effectLst>
                <a:latin typeface="宋体" panose="02010600030101010101" pitchFamily="2" charset="-122"/>
                <a:ea typeface="宋体" panose="02010600030101010101" pitchFamily="2" charset="-122"/>
                <a:cs typeface="宋体" panose="02010600030101010101" pitchFamily="2" charset="-122"/>
                <a:sym typeface="+mn-ea"/>
              </a:rPr>
              <a:t> </a:t>
            </a:r>
            <a:r>
              <a:rPr lang="en-US" altLang="zh-CN" sz="2400" b="1">
                <a:effectLst>
                  <a:outerShdw blurRad="38100" dist="38100" dir="2700000" algn="tl">
                    <a:schemeClr val="bg2"/>
                  </a:outerShdw>
                </a:effectLst>
                <a:latin typeface="宋体" panose="02010600030101010101" pitchFamily="2" charset="-122"/>
                <a:ea typeface="宋体" panose="02010600030101010101" pitchFamily="2" charset="-122"/>
                <a:cs typeface="宋体" panose="02010600030101010101" pitchFamily="2" charset="-122"/>
                <a:sym typeface="+mn-ea"/>
              </a:rPr>
              <a:t>      </a:t>
            </a:r>
            <a:r>
              <a:rPr lang="zh-CN" altLang="en-US" sz="2400" b="1">
                <a:effectLst>
                  <a:outerShdw blurRad="38100" dist="38100" dir="2700000" algn="tl">
                    <a:schemeClr val="bg2"/>
                  </a:outerShdw>
                </a:effectLst>
                <a:latin typeface="宋体" panose="02010600030101010101" pitchFamily="2" charset="-122"/>
                <a:ea typeface="宋体" panose="02010600030101010101" pitchFamily="2" charset="-122"/>
                <a:cs typeface="宋体" panose="02010600030101010101" pitchFamily="2" charset="-122"/>
                <a:sym typeface="+mn-ea"/>
              </a:rPr>
              <a:t>国民党在国会选举中获胜，宋教仁成为国会中多数党的领袖，将负责组织责任内阁。 这威胁到了袁世凯的独裁统治。1913年春，宋教仁在上海火车站被刺杀。</a:t>
            </a:r>
            <a:endParaRPr lang="zh-CN" altLang="en-US" sz="2400" b="1">
              <a:effectLst>
                <a:outerShdw blurRad="38100" dist="38100" dir="2700000" algn="tl">
                  <a:schemeClr val="bg2"/>
                </a:outerShdw>
              </a:effectLst>
              <a:latin typeface="宋体" panose="02010600030101010101" pitchFamily="2" charset="-122"/>
              <a:ea typeface="宋体" panose="02010600030101010101" pitchFamily="2" charset="-122"/>
              <a:cs typeface="宋体" panose="02010600030101010101" pitchFamily="2" charset="-122"/>
              <a:sym typeface="+mn-ea"/>
            </a:endParaRPr>
          </a:p>
          <a:p>
            <a:r>
              <a:rPr lang="en-US" altLang="zh-CN" sz="2400" b="1">
                <a:effectLst>
                  <a:outerShdw blurRad="38100" dist="38100" dir="2700000" algn="tl">
                    <a:schemeClr val="bg2"/>
                  </a:outerShdw>
                </a:effectLst>
                <a:latin typeface="华文楷体" panose="02010600040101010101" pitchFamily="2" charset="-122"/>
                <a:ea typeface="华文楷体" panose="02010600040101010101" pitchFamily="2" charset="-122"/>
                <a:sym typeface="+mn-ea"/>
              </a:rPr>
              <a:t>    </a:t>
            </a:r>
            <a:r>
              <a:rPr lang="zh-CN" altLang="en-US" sz="2400" b="1">
                <a:effectLst>
                  <a:outerShdw blurRad="38100" dist="38100" dir="2700000" algn="tl">
                    <a:schemeClr val="bg2"/>
                  </a:outerShdw>
                </a:effectLst>
                <a:latin typeface="华文楷体" panose="02010600040101010101" pitchFamily="2" charset="-122"/>
                <a:ea typeface="华文楷体" panose="02010600040101010101" pitchFamily="2" charset="-122"/>
                <a:sym typeface="+mn-ea"/>
              </a:rPr>
              <a:t>材料</a:t>
            </a:r>
            <a:r>
              <a:rPr lang="en-US" altLang="zh-CN" sz="2400" b="1">
                <a:effectLst>
                  <a:outerShdw blurRad="38100" dist="38100" dir="2700000" algn="tl">
                    <a:schemeClr val="bg2"/>
                  </a:outerShdw>
                </a:effectLst>
                <a:latin typeface="华文楷体" panose="02010600040101010101" pitchFamily="2" charset="-122"/>
                <a:ea typeface="华文楷体" panose="02010600040101010101" pitchFamily="2" charset="-122"/>
                <a:sym typeface="+mn-ea"/>
              </a:rPr>
              <a:t>3:</a:t>
            </a:r>
            <a:r>
              <a:rPr lang="en-US" altLang="zh-CN" sz="2400" b="1">
                <a:latin typeface="等线" panose="02010600030101010101" pitchFamily="2" charset="-122"/>
                <a:ea typeface="等线" panose="02010600030101010101" pitchFamily="2" charset="-122"/>
                <a:sym typeface="+mn-ea"/>
              </a:rPr>
              <a:t>1915</a:t>
            </a:r>
            <a:r>
              <a:rPr lang="zh-CN" altLang="en-US" sz="2400" b="1">
                <a:latin typeface="等线" panose="02010600030101010101" pitchFamily="2" charset="-122"/>
                <a:ea typeface="等线" panose="02010600030101010101" pitchFamily="2" charset="-122"/>
                <a:sym typeface="+mn-ea"/>
              </a:rPr>
              <a:t>年</a:t>
            </a:r>
            <a:r>
              <a:rPr lang="en-US" altLang="zh-CN" sz="2400" b="1">
                <a:latin typeface="等线" panose="02010600030101010101" pitchFamily="2" charset="-122"/>
                <a:ea typeface="等线" panose="02010600030101010101" pitchFamily="2" charset="-122"/>
                <a:sym typeface="+mn-ea"/>
              </a:rPr>
              <a:t>12</a:t>
            </a:r>
            <a:r>
              <a:rPr lang="zh-CN" altLang="en-US" sz="2400" b="1">
                <a:latin typeface="等线" panose="02010600030101010101" pitchFamily="2" charset="-122"/>
                <a:ea typeface="等线" panose="02010600030101010101" pitchFamily="2" charset="-122"/>
                <a:sym typeface="+mn-ea"/>
              </a:rPr>
              <a:t>月</a:t>
            </a:r>
            <a:r>
              <a:rPr lang="en-US" altLang="zh-CN" sz="2400" b="1">
                <a:latin typeface="等线" panose="02010600030101010101" pitchFamily="2" charset="-122"/>
                <a:ea typeface="等线" panose="02010600030101010101" pitchFamily="2" charset="-122"/>
                <a:sym typeface="+mn-ea"/>
              </a:rPr>
              <a:t>12</a:t>
            </a:r>
            <a:r>
              <a:rPr lang="zh-CN" altLang="en-US" sz="2400" b="1">
                <a:latin typeface="等线" panose="02010600030101010101" pitchFamily="2" charset="-122"/>
                <a:ea typeface="等线" panose="02010600030101010101" pitchFamily="2" charset="-122"/>
                <a:sym typeface="+mn-ea"/>
              </a:rPr>
              <a:t>日，袁世凯接受帝位</a:t>
            </a:r>
            <a:endParaRPr lang="zh-CN" altLang="en-US" sz="2400" b="1">
              <a:latin typeface="等线" panose="02010600030101010101" pitchFamily="2" charset="-122"/>
              <a:ea typeface="等线" panose="02010600030101010101" pitchFamily="2" charset="-122"/>
              <a:sym typeface="+mn-ea"/>
            </a:endParaRPr>
          </a:p>
          <a:p>
            <a:r>
              <a:rPr lang="zh-CN" altLang="en-US" sz="2400" b="1">
                <a:latin typeface="等线" panose="02010600030101010101" pitchFamily="2" charset="-122"/>
                <a:ea typeface="等线" panose="02010600030101010101" pitchFamily="2" charset="-122"/>
                <a:sym typeface="+mn-ea"/>
              </a:rPr>
              <a:t> </a:t>
            </a:r>
            <a:r>
              <a:rPr lang="en-US" altLang="zh-CN" sz="2400" b="1">
                <a:latin typeface="等线" panose="02010600030101010101" pitchFamily="2" charset="-122"/>
                <a:ea typeface="等线" panose="02010600030101010101" pitchFamily="2" charset="-122"/>
                <a:sym typeface="+mn-ea"/>
              </a:rPr>
              <a:t>       1915</a:t>
            </a:r>
            <a:r>
              <a:rPr lang="zh-CN" altLang="en-US" sz="2400" b="1">
                <a:latin typeface="等线" panose="02010600030101010101" pitchFamily="2" charset="-122"/>
                <a:ea typeface="等线" panose="02010600030101010101" pitchFamily="2" charset="-122"/>
                <a:sym typeface="+mn-ea"/>
              </a:rPr>
              <a:t>年</a:t>
            </a:r>
            <a:r>
              <a:rPr lang="en-US" altLang="zh-CN" sz="2400" b="1">
                <a:latin typeface="等线" panose="02010600030101010101" pitchFamily="2" charset="-122"/>
                <a:ea typeface="等线" panose="02010600030101010101" pitchFamily="2" charset="-122"/>
                <a:sym typeface="+mn-ea"/>
              </a:rPr>
              <a:t>12</a:t>
            </a:r>
            <a:r>
              <a:rPr lang="zh-CN" altLang="en-US" sz="2400" b="1">
                <a:latin typeface="等线" panose="02010600030101010101" pitchFamily="2" charset="-122"/>
                <a:ea typeface="等线" panose="02010600030101010101" pitchFamily="2" charset="-122"/>
                <a:sym typeface="+mn-ea"/>
              </a:rPr>
              <a:t>月</a:t>
            </a:r>
            <a:r>
              <a:rPr lang="en-US" altLang="zh-CN" sz="2400" b="1">
                <a:latin typeface="等线" panose="02010600030101010101" pitchFamily="2" charset="-122"/>
                <a:ea typeface="等线" panose="02010600030101010101" pitchFamily="2" charset="-122"/>
                <a:sym typeface="+mn-ea"/>
              </a:rPr>
              <a:t>31</a:t>
            </a:r>
            <a:r>
              <a:rPr lang="zh-CN" altLang="en-US" sz="2400" b="1">
                <a:latin typeface="等线" panose="02010600030101010101" pitchFamily="2" charset="-122"/>
                <a:ea typeface="等线" panose="02010600030101010101" pitchFamily="2" charset="-122"/>
                <a:sym typeface="+mn-ea"/>
              </a:rPr>
              <a:t>日，下令</a:t>
            </a:r>
            <a:r>
              <a:rPr lang="en-US" altLang="zh-CN" sz="2400" b="1">
                <a:latin typeface="等线" panose="02010600030101010101" pitchFamily="2" charset="-122"/>
                <a:ea typeface="等线" panose="02010600030101010101" pitchFamily="2" charset="-122"/>
                <a:sym typeface="+mn-ea"/>
              </a:rPr>
              <a:t>1916</a:t>
            </a:r>
            <a:r>
              <a:rPr lang="zh-CN" altLang="en-US" sz="2400" b="1">
                <a:latin typeface="等线" panose="02010600030101010101" pitchFamily="2" charset="-122"/>
                <a:ea typeface="等线" panose="02010600030101010101" pitchFamily="2" charset="-122"/>
                <a:sym typeface="+mn-ea"/>
              </a:rPr>
              <a:t>年为“中华帝国洪宪元年”</a:t>
            </a:r>
            <a:endParaRPr lang="en-US" altLang="zh-CN" sz="2400" b="1"/>
          </a:p>
          <a:p>
            <a:r>
              <a:rPr lang="en-US" altLang="zh-CN" sz="2400" b="1"/>
              <a:t>                  </a:t>
            </a:r>
            <a:r>
              <a:rPr lang="en-US" altLang="zh-CN" sz="2400" b="1">
                <a:latin typeface="等线" panose="02010600030101010101" pitchFamily="2" charset="-122"/>
                <a:ea typeface="等线" panose="02010600030101010101" pitchFamily="2" charset="-122"/>
                <a:sym typeface="+mn-ea"/>
              </a:rPr>
              <a:t>1916</a:t>
            </a:r>
            <a:r>
              <a:rPr lang="zh-CN" altLang="en-US" sz="2400" b="1">
                <a:latin typeface="等线" panose="02010600030101010101" pitchFamily="2" charset="-122"/>
                <a:ea typeface="等线" panose="02010600030101010101" pitchFamily="2" charset="-122"/>
                <a:sym typeface="+mn-ea"/>
              </a:rPr>
              <a:t>年</a:t>
            </a:r>
            <a:r>
              <a:rPr lang="en-US" altLang="zh-CN" sz="2400" b="1">
                <a:latin typeface="等线" panose="02010600030101010101" pitchFamily="2" charset="-122"/>
                <a:ea typeface="等线" panose="02010600030101010101" pitchFamily="2" charset="-122"/>
                <a:sym typeface="+mn-ea"/>
              </a:rPr>
              <a:t>1</a:t>
            </a:r>
            <a:r>
              <a:rPr lang="zh-CN" altLang="en-US" sz="2400" b="1">
                <a:latin typeface="等线" panose="02010600030101010101" pitchFamily="2" charset="-122"/>
                <a:ea typeface="等线" panose="02010600030101010101" pitchFamily="2" charset="-122"/>
                <a:sym typeface="+mn-ea"/>
              </a:rPr>
              <a:t>月</a:t>
            </a:r>
            <a:r>
              <a:rPr lang="en-US" altLang="zh-CN" sz="2400" b="1">
                <a:latin typeface="等线" panose="02010600030101010101" pitchFamily="2" charset="-122"/>
                <a:ea typeface="等线" panose="02010600030101010101" pitchFamily="2" charset="-122"/>
                <a:sym typeface="+mn-ea"/>
              </a:rPr>
              <a:t>1</a:t>
            </a:r>
            <a:r>
              <a:rPr lang="zh-CN" altLang="en-US" sz="2400" b="1">
                <a:latin typeface="等线" panose="02010600030101010101" pitchFamily="2" charset="-122"/>
                <a:ea typeface="等线" panose="02010600030101010101" pitchFamily="2" charset="-122"/>
                <a:sym typeface="+mn-ea"/>
              </a:rPr>
              <a:t>日，正式登上帝位</a:t>
            </a:r>
            <a:endParaRPr lang="zh-CN" altLang="en-US" sz="2400" b="1">
              <a:latin typeface="等线" panose="02010600030101010101" pitchFamily="2" charset="-122"/>
              <a:ea typeface="等线" panose="02010600030101010101" pitchFamily="2" charset="-122"/>
              <a:sym typeface="+mn-ea"/>
            </a:endParaRPr>
          </a:p>
          <a:p>
            <a:r>
              <a:rPr lang="en-US" altLang="zh-CN" sz="2400" b="1"/>
              <a:t>                  </a:t>
            </a:r>
            <a:r>
              <a:rPr lang="en-US" altLang="zh-CN" sz="2400" b="1">
                <a:latin typeface="等线" panose="02010600030101010101" pitchFamily="2" charset="-122"/>
                <a:ea typeface="等线" panose="02010600030101010101" pitchFamily="2" charset="-122"/>
                <a:sym typeface="+mn-ea"/>
              </a:rPr>
              <a:t>1916</a:t>
            </a:r>
            <a:r>
              <a:rPr lang="zh-CN" altLang="en-US" sz="2400" b="1">
                <a:latin typeface="等线" panose="02010600030101010101" pitchFamily="2" charset="-122"/>
                <a:ea typeface="等线" panose="02010600030101010101" pitchFamily="2" charset="-122"/>
                <a:sym typeface="+mn-ea"/>
              </a:rPr>
              <a:t>年</a:t>
            </a:r>
            <a:r>
              <a:rPr lang="en-US" altLang="zh-CN" sz="2400" b="1">
                <a:latin typeface="等线" panose="02010600030101010101" pitchFamily="2" charset="-122"/>
                <a:ea typeface="等线" panose="02010600030101010101" pitchFamily="2" charset="-122"/>
                <a:sym typeface="+mn-ea"/>
              </a:rPr>
              <a:t>3</a:t>
            </a:r>
            <a:r>
              <a:rPr lang="zh-CN" altLang="en-US" sz="2400" b="1">
                <a:latin typeface="等线" panose="02010600030101010101" pitchFamily="2" charset="-122"/>
                <a:ea typeface="等线" panose="02010600030101010101" pitchFamily="2" charset="-122"/>
                <a:sym typeface="+mn-ea"/>
              </a:rPr>
              <a:t>月</a:t>
            </a:r>
            <a:r>
              <a:rPr lang="en-US" altLang="zh-CN" sz="2400" b="1">
                <a:latin typeface="等线" panose="02010600030101010101" pitchFamily="2" charset="-122"/>
                <a:ea typeface="等线" panose="02010600030101010101" pitchFamily="2" charset="-122"/>
                <a:sym typeface="+mn-ea"/>
              </a:rPr>
              <a:t>22</a:t>
            </a:r>
            <a:r>
              <a:rPr lang="zh-CN" altLang="en-US" sz="2400" b="1">
                <a:latin typeface="等线" panose="02010600030101010101" pitchFamily="2" charset="-122"/>
                <a:ea typeface="等线" panose="02010600030101010101" pitchFamily="2" charset="-122"/>
                <a:sym typeface="+mn-ea"/>
              </a:rPr>
              <a:t>日，取消帝制</a:t>
            </a:r>
            <a:endParaRPr lang="zh-CN" altLang="en-US" sz="2400" b="1">
              <a:latin typeface="等线" panose="02010600030101010101" pitchFamily="2" charset="-122"/>
              <a:ea typeface="等线" panose="02010600030101010101" pitchFamily="2" charset="-122"/>
              <a:sym typeface="+mn-ea"/>
            </a:endParaRPr>
          </a:p>
          <a:p>
            <a:r>
              <a:rPr lang="zh-CN" altLang="en-US" sz="2400" b="1">
                <a:latin typeface="等线" panose="02010600030101010101" pitchFamily="2" charset="-122"/>
                <a:ea typeface="等线" panose="02010600030101010101" pitchFamily="2" charset="-122"/>
                <a:sym typeface="+mn-ea"/>
              </a:rPr>
              <a:t> </a:t>
            </a:r>
            <a:r>
              <a:rPr lang="en-US" altLang="zh-CN" sz="2400" b="1">
                <a:latin typeface="等线" panose="02010600030101010101" pitchFamily="2" charset="-122"/>
                <a:ea typeface="等线" panose="02010600030101010101" pitchFamily="2" charset="-122"/>
                <a:sym typeface="+mn-ea"/>
              </a:rPr>
              <a:t>       1916</a:t>
            </a:r>
            <a:r>
              <a:rPr lang="zh-CN" altLang="en-US" sz="2400" b="1">
                <a:latin typeface="等线" panose="02010600030101010101" pitchFamily="2" charset="-122"/>
                <a:ea typeface="等线" panose="02010600030101010101" pitchFamily="2" charset="-122"/>
                <a:sym typeface="+mn-ea"/>
              </a:rPr>
              <a:t>年</a:t>
            </a:r>
            <a:r>
              <a:rPr lang="en-US" altLang="zh-CN" sz="2400" b="1">
                <a:latin typeface="等线" panose="02010600030101010101" pitchFamily="2" charset="-122"/>
                <a:ea typeface="等线" panose="02010600030101010101" pitchFamily="2" charset="-122"/>
                <a:sym typeface="+mn-ea"/>
              </a:rPr>
              <a:t>6</a:t>
            </a:r>
            <a:r>
              <a:rPr lang="zh-CN" altLang="en-US" sz="2400" b="1">
                <a:latin typeface="等线" panose="02010600030101010101" pitchFamily="2" charset="-122"/>
                <a:ea typeface="等线" panose="02010600030101010101" pitchFamily="2" charset="-122"/>
                <a:sym typeface="+mn-ea"/>
              </a:rPr>
              <a:t>月</a:t>
            </a:r>
            <a:r>
              <a:rPr lang="en-US" altLang="zh-CN" sz="2400" b="1">
                <a:latin typeface="等线" panose="02010600030101010101" pitchFamily="2" charset="-122"/>
                <a:ea typeface="等线" panose="02010600030101010101" pitchFamily="2" charset="-122"/>
                <a:sym typeface="+mn-ea"/>
              </a:rPr>
              <a:t>6</a:t>
            </a:r>
            <a:r>
              <a:rPr lang="zh-CN" altLang="en-US" sz="2400" b="1">
                <a:latin typeface="等线" panose="02010600030101010101" pitchFamily="2" charset="-122"/>
                <a:ea typeface="等线" panose="02010600030101010101" pitchFamily="2" charset="-122"/>
                <a:sym typeface="+mn-ea"/>
              </a:rPr>
              <a:t>日，袁世凯在唾骂中死去</a:t>
            </a:r>
            <a:endParaRPr lang="zh-CN" altLang="en-US" sz="2400" b="1">
              <a:latin typeface="等线" panose="02010600030101010101" pitchFamily="2" charset="-122"/>
              <a:ea typeface="等线" panose="02010600030101010101" pitchFamily="2" charset="-122"/>
            </a:endParaRPr>
          </a:p>
          <a:p>
            <a:endParaRPr lang="zh-CN" altLang="en-US" sz="2400" b="1">
              <a:latin typeface="等线" panose="02010600030101010101" pitchFamily="2" charset="-122"/>
              <a:ea typeface="等线" panose="02010600030101010101" pitchFamily="2" charset="-122"/>
            </a:endParaRPr>
          </a:p>
          <a:p>
            <a:endParaRPr lang="en-US" altLang="zh-CN" sz="2400" b="1"/>
          </a:p>
        </p:txBody>
      </p:sp>
      <p:sp>
        <p:nvSpPr>
          <p:cNvPr id="4" name="文本框 3"/>
          <p:cNvSpPr txBox="1"/>
          <p:nvPr>
            <p:custDataLst>
              <p:tags r:id="rId7"/>
            </p:custDataLst>
          </p:nvPr>
        </p:nvSpPr>
        <p:spPr>
          <a:xfrm>
            <a:off x="485140" y="4837430"/>
            <a:ext cx="1000633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0070C0"/>
                </a:solidFill>
              </a:rPr>
              <a:t>根据上面三则材料</a:t>
            </a:r>
            <a:r>
              <a:rPr lang="en-US" altLang="zh-CN" sz="2400" b="1">
                <a:solidFill>
                  <a:srgbClr val="0070C0"/>
                </a:solidFill>
              </a:rPr>
              <a:t>,</a:t>
            </a:r>
            <a:r>
              <a:rPr lang="zh-CN" altLang="en-US" sz="2400" b="1">
                <a:solidFill>
                  <a:srgbClr val="0070C0"/>
                </a:solidFill>
              </a:rPr>
              <a:t>概括北洋军阀时期政党政治方面的特征</a:t>
            </a:r>
            <a:r>
              <a:rPr lang="en-US" altLang="zh-CN" sz="2400" b="1">
                <a:solidFill>
                  <a:srgbClr val="0070C0"/>
                </a:solidFill>
              </a:rPr>
              <a:t>,</a:t>
            </a:r>
            <a:r>
              <a:rPr lang="zh-CN" altLang="en-US" sz="2400" b="1">
                <a:solidFill>
                  <a:srgbClr val="0070C0"/>
                </a:solidFill>
              </a:rPr>
              <a:t>并分析原因</a:t>
            </a:r>
            <a:r>
              <a:rPr lang="en-US" altLang="zh-CN" sz="2400" b="1">
                <a:solidFill>
                  <a:srgbClr val="0070C0"/>
                </a:solidFill>
              </a:rPr>
              <a:t>.</a:t>
            </a:r>
            <a:endParaRPr lang="en-US" altLang="zh-CN" sz="2400" b="1">
              <a:solidFill>
                <a:srgbClr val="0070C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aphicFrame>
        <p:nvGraphicFramePr>
          <p:cNvPr id="2" name="表格 1"/>
          <p:cNvGraphicFramePr>
            <a:graphicFrameLocks noGrp="1"/>
          </p:cNvGraphicFramePr>
          <p:nvPr>
            <p:custDataLst>
              <p:tags r:id="rId3"/>
            </p:custDataLst>
          </p:nvPr>
        </p:nvGraphicFramePr>
        <p:xfrm>
          <a:off x="116205" y="635"/>
          <a:ext cx="11870055" cy="6823075"/>
        </p:xfrm>
        <a:graphic>
          <a:graphicData uri="http://schemas.openxmlformats.org/drawingml/2006/table">
            <a:tbl>
              <a:tblPr firstRow="1" bandRow="1">
                <a:tableStyleId>{5940675A-B579-460E-94D1-54222C63F5DA}</a:tableStyleId>
              </a:tblPr>
              <a:tblGrid>
                <a:gridCol w="997585"/>
                <a:gridCol w="3187065"/>
                <a:gridCol w="3990975"/>
                <a:gridCol w="3694430"/>
              </a:tblGrid>
              <a:tr h="370205">
                <a:tc>
                  <a:txBody>
                    <a:bodyPr vert="horz" wrap="square"/>
                    <a:lstStyle/>
                    <a:p>
                      <a:pPr indent="0" algn="ctr">
                        <a:buNone/>
                      </a:pPr>
                      <a:r>
                        <a:rPr lang="en-US" sz="2000" b="1">
                          <a:solidFill>
                            <a:srgbClr val="00B050"/>
                          </a:solidFill>
                          <a:latin typeface="楷体" panose="02010609060101010101" pitchFamily="49" charset="-122"/>
                          <a:ea typeface="楷体" panose="02010609060101010101" pitchFamily="49" charset="-122"/>
                          <a:cs typeface="宋体" panose="02010600030101010101" pitchFamily="2" charset="-122"/>
                        </a:rPr>
                        <a:t>角度</a:t>
                      </a:r>
                      <a:endParaRPr lang="en-US" altLang="en-US" sz="2000" b="1">
                        <a:solidFill>
                          <a:srgbClr val="00B050"/>
                        </a:solidFill>
                        <a:latin typeface="楷体" panose="02010609060101010101" pitchFamily="49" charset="-122"/>
                        <a:ea typeface="楷体" panose="02010609060101010101" pitchFamily="49"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2000" b="1">
                          <a:solidFill>
                            <a:srgbClr val="00B050"/>
                          </a:solidFill>
                          <a:latin typeface="楷体" panose="02010609060101010101" pitchFamily="49" charset="-122"/>
                          <a:ea typeface="楷体" panose="02010609060101010101" pitchFamily="49" charset="-122"/>
                          <a:cs typeface="宋体" panose="02010600030101010101" pitchFamily="2" charset="-122"/>
                        </a:rPr>
                        <a:t>南京临时政府</a:t>
                      </a:r>
                      <a:endParaRPr lang="en-US" altLang="en-US" sz="2000" b="1">
                        <a:solidFill>
                          <a:srgbClr val="00B050"/>
                        </a:solidFill>
                        <a:latin typeface="楷体" panose="02010609060101010101" pitchFamily="49" charset="-122"/>
                        <a:ea typeface="楷体" panose="02010609060101010101" pitchFamily="49"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2000" b="1">
                          <a:solidFill>
                            <a:srgbClr val="00B050"/>
                          </a:solidFill>
                          <a:latin typeface="楷体" panose="02010609060101010101" pitchFamily="49" charset="-122"/>
                          <a:ea typeface="楷体" panose="02010609060101010101" pitchFamily="49" charset="-122"/>
                          <a:cs typeface="宋体" panose="02010600030101010101" pitchFamily="2" charset="-122"/>
                        </a:rPr>
                        <a:t>北洋政府</a:t>
                      </a:r>
                      <a:endParaRPr lang="en-US" altLang="en-US" sz="2000" b="1">
                        <a:solidFill>
                          <a:srgbClr val="00B050"/>
                        </a:solidFill>
                        <a:latin typeface="楷体" panose="02010609060101010101" pitchFamily="49" charset="-122"/>
                        <a:ea typeface="楷体" panose="02010609060101010101" pitchFamily="49"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2000" b="1">
                          <a:solidFill>
                            <a:srgbClr val="00B050"/>
                          </a:solidFill>
                          <a:latin typeface="楷体" panose="02010609060101010101" pitchFamily="49" charset="-122"/>
                          <a:ea typeface="楷体" panose="02010609060101010101" pitchFamily="49" charset="-122"/>
                          <a:cs typeface="宋体" panose="02010600030101010101" pitchFamily="2" charset="-122"/>
                        </a:rPr>
                        <a:t>南京国民政府</a:t>
                      </a:r>
                      <a:endParaRPr lang="en-US" altLang="en-US" sz="2000" b="1">
                        <a:solidFill>
                          <a:srgbClr val="00B050"/>
                        </a:solidFill>
                        <a:latin typeface="楷体" panose="02010609060101010101" pitchFamily="49" charset="-122"/>
                        <a:ea typeface="楷体" panose="02010609060101010101" pitchFamily="49"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3920490">
                <a:tc>
                  <a:txBody>
                    <a:bodyPr vert="horz" wrap="square"/>
                    <a:lstStyle/>
                    <a:p>
                      <a:pPr indent="0">
                        <a:buNone/>
                      </a:pPr>
                      <a:r>
                        <a:rPr lang="en-US" sz="2000" b="1">
                          <a:solidFill>
                            <a:srgbClr val="FF0000"/>
                          </a:solidFill>
                          <a:latin typeface="楷体" panose="02010609060101010101" pitchFamily="49" charset="-122"/>
                          <a:ea typeface="楷体" panose="02010609060101010101" pitchFamily="49" charset="-122"/>
                          <a:cs typeface="宋体" panose="02010600030101010101" pitchFamily="2" charset="-122"/>
                        </a:rPr>
                        <a:t>政权与制度建设</a:t>
                      </a:r>
                      <a:endParaRPr lang="en-US" altLang="en-US" sz="2000" b="1">
                        <a:solidFill>
                          <a:srgbClr val="FF0000"/>
                        </a:solidFill>
                        <a:latin typeface="楷体" panose="02010609060101010101" pitchFamily="49" charset="-122"/>
                        <a:ea typeface="楷体" panose="02010609060101010101" pitchFamily="49"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r>
                        <a:rPr lang="en-US" sz="2400" b="1">
                          <a:latin typeface="楷体" panose="02010609060101010101" pitchFamily="49" charset="-122"/>
                          <a:ea typeface="楷体" panose="02010609060101010101" pitchFamily="49" charset="-122"/>
                          <a:cs typeface="楷体" panose="02010609060101010101" pitchFamily="49" charset="-122"/>
                        </a:rPr>
                        <a:t>⑴1912年元旦，孙中山就任</a:t>
                      </a:r>
                      <a:r>
                        <a:rPr lang="en-US" sz="2400" b="1" u="sng">
                          <a:latin typeface="楷体" panose="02010609060101010101" pitchFamily="49" charset="-122"/>
                          <a:ea typeface="楷体" panose="02010609060101010101" pitchFamily="49" charset="-122"/>
                          <a:cs typeface="楷体" panose="02010609060101010101" pitchFamily="49" charset="-122"/>
                        </a:rPr>
                        <a:t>         </a:t>
                      </a:r>
                      <a:r>
                        <a:rPr lang="en-US" sz="2400" b="1">
                          <a:latin typeface="楷体" panose="02010609060101010101" pitchFamily="49" charset="-122"/>
                          <a:ea typeface="楷体" panose="02010609060101010101" pitchFamily="49" charset="-122"/>
                          <a:cs typeface="楷体" panose="02010609060101010101" pitchFamily="49" charset="-122"/>
                        </a:rPr>
                        <a:t>临时大总统，</a:t>
                      </a:r>
                      <a:r>
                        <a:rPr lang="en-US" sz="2400" b="1" u="sng">
                          <a:latin typeface="楷体" panose="02010609060101010101" pitchFamily="49" charset="-122"/>
                          <a:ea typeface="楷体" panose="02010609060101010101" pitchFamily="49" charset="-122"/>
                          <a:cs typeface="楷体" panose="02010609060101010101" pitchFamily="49" charset="-122"/>
                          <a:sym typeface="+mn-ea"/>
                        </a:rPr>
                        <a:t>         </a:t>
                      </a:r>
                      <a:r>
                        <a:rPr lang="en-US" sz="2400" b="1">
                          <a:latin typeface="楷体" panose="02010609060101010101" pitchFamily="49" charset="-122"/>
                          <a:ea typeface="楷体" panose="02010609060101010101" pitchFamily="49" charset="-122"/>
                          <a:cs typeface="楷体" panose="02010609060101010101" pitchFamily="49" charset="-122"/>
                        </a:rPr>
                        <a:t>政府正式成立，标志着资产阶级</a:t>
                      </a:r>
                      <a:r>
                        <a:rPr lang="en-US" sz="2400" b="1" u="sng">
                          <a:latin typeface="楷体" panose="02010609060101010101" pitchFamily="49" charset="-122"/>
                          <a:ea typeface="楷体" panose="02010609060101010101" pitchFamily="49" charset="-122"/>
                          <a:cs typeface="楷体" panose="02010609060101010101" pitchFamily="49" charset="-122"/>
                          <a:sym typeface="+mn-ea"/>
                        </a:rPr>
                        <a:t>      </a:t>
                      </a:r>
                      <a:r>
                        <a:rPr lang="en-US" sz="2400" b="1">
                          <a:latin typeface="楷体" panose="02010609060101010101" pitchFamily="49" charset="-122"/>
                          <a:ea typeface="楷体" panose="02010609060101010101" pitchFamily="49" charset="-122"/>
                          <a:cs typeface="楷体" panose="02010609060101010101" pitchFamily="49" charset="-122"/>
                        </a:rPr>
                        <a:t>制度的诞生；⑵1912年3月,颁布</a:t>
                      </a:r>
                      <a:r>
                        <a:rPr lang="en-US" sz="2400" b="1">
                          <a:latin typeface="楷体" panose="02010609060101010101" pitchFamily="49" charset="-122"/>
                          <a:ea typeface="楷体" panose="02010609060101010101" pitchFamily="49" charset="-122"/>
                          <a:cs typeface="楷体" panose="02010609060101010101" pitchFamily="49" charset="-122"/>
                          <a:sym typeface="+mn-ea"/>
                        </a:rPr>
                        <a:t>《</a:t>
                      </a:r>
                      <a:r>
                        <a:rPr lang="en-US" sz="2400" b="1" u="sng">
                          <a:latin typeface="楷体" panose="02010609060101010101" pitchFamily="49" charset="-122"/>
                          <a:ea typeface="楷体" panose="02010609060101010101" pitchFamily="49" charset="-122"/>
                          <a:cs typeface="楷体" panose="02010609060101010101" pitchFamily="49" charset="-122"/>
                          <a:sym typeface="+mn-ea"/>
                        </a:rPr>
                        <a:t>          </a:t>
                      </a:r>
                      <a:r>
                        <a:rPr lang="en-US" sz="2400" b="1">
                          <a:latin typeface="楷体" panose="02010609060101010101" pitchFamily="49" charset="-122"/>
                          <a:ea typeface="楷体" panose="02010609060101010101" pitchFamily="49" charset="-122"/>
                          <a:cs typeface="楷体" panose="02010609060101010101" pitchFamily="49" charset="-122"/>
                        </a:rPr>
                        <a:t>》，</a:t>
                      </a:r>
                      <a:endParaRPr lang="en-US" altLang="en-US" sz="2400" b="1">
                        <a:latin typeface="楷体" panose="02010609060101010101" pitchFamily="49" charset="-122"/>
                        <a:ea typeface="楷体" panose="02010609060101010101" pitchFamily="49" charset="-122"/>
                        <a:cs typeface="楷体" panose="02010609060101010101" pitchFamily="49"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r>
                        <a:rPr lang="en-US" sz="2400" b="1">
                          <a:latin typeface="楷体" panose="02010609060101010101" pitchFamily="49" charset="-122"/>
                          <a:ea typeface="楷体" panose="02010609060101010101" pitchFamily="49" charset="-122"/>
                          <a:cs typeface="楷体" panose="02010609060101010101" pitchFamily="49" charset="-122"/>
                        </a:rPr>
                        <a:t>⑴1912年8月，</a:t>
                      </a:r>
                      <a:r>
                        <a:rPr lang="en-US" sz="2400" b="1" u="sng">
                          <a:latin typeface="楷体" panose="02010609060101010101" pitchFamily="49" charset="-122"/>
                          <a:ea typeface="楷体" panose="02010609060101010101" pitchFamily="49" charset="-122"/>
                          <a:cs typeface="楷体" panose="02010609060101010101" pitchFamily="49" charset="-122"/>
                        </a:rPr>
                        <a:t>      </a:t>
                      </a:r>
                      <a:r>
                        <a:rPr lang="en-US" sz="2400" b="1">
                          <a:latin typeface="楷体" panose="02010609060101010101" pitchFamily="49" charset="-122"/>
                          <a:ea typeface="楷体" panose="02010609060101010101" pitchFamily="49" charset="-122"/>
                          <a:cs typeface="楷体" panose="02010609060101010101" pitchFamily="49" charset="-122"/>
                        </a:rPr>
                        <a:t>党</a:t>
                      </a:r>
                      <a:r>
                        <a:rPr lang="zh-CN" altLang="en-US" sz="2400" b="1">
                          <a:latin typeface="楷体" panose="02010609060101010101" pitchFamily="49" charset="-122"/>
                          <a:ea typeface="楷体" panose="02010609060101010101" pitchFamily="49" charset="-122"/>
                          <a:cs typeface="楷体" panose="02010609060101010101" pitchFamily="49" charset="-122"/>
                        </a:rPr>
                        <a:t>成立</a:t>
                      </a:r>
                      <a:r>
                        <a:rPr lang="en-US" sz="2400" b="1">
                          <a:latin typeface="楷体" panose="02010609060101010101" pitchFamily="49" charset="-122"/>
                          <a:ea typeface="楷体" panose="02010609060101010101" pitchFamily="49" charset="-122"/>
                          <a:cs typeface="楷体" panose="02010609060101010101" pitchFamily="49" charset="-122"/>
                        </a:rPr>
                        <a:t>，</a:t>
                      </a:r>
                      <a:endParaRPr lang="en-US" sz="2400" b="1">
                        <a:latin typeface="楷体" panose="02010609060101010101" pitchFamily="49" charset="-122"/>
                        <a:ea typeface="楷体" panose="02010609060101010101" pitchFamily="49" charset="-122"/>
                        <a:cs typeface="楷体" panose="02010609060101010101" pitchFamily="49" charset="-122"/>
                      </a:endParaRPr>
                    </a:p>
                    <a:p>
                      <a:pPr indent="0">
                        <a:buNone/>
                      </a:pPr>
                      <a:r>
                        <a:rPr lang="en-US" sz="2400" b="1">
                          <a:latin typeface="楷体" panose="02010609060101010101" pitchFamily="49" charset="-122"/>
                          <a:ea typeface="楷体" panose="02010609060101010101" pitchFamily="49" charset="-122"/>
                          <a:cs typeface="楷体" panose="02010609060101010101" pitchFamily="49" charset="-122"/>
                        </a:rPr>
                        <a:t>⑵1913年，袁世凯制造“宋案”，并镇压</a:t>
                      </a:r>
                      <a:r>
                        <a:rPr lang="en-US" sz="2400" b="1" u="sng">
                          <a:latin typeface="楷体" panose="02010609060101010101" pitchFamily="49" charset="-122"/>
                          <a:ea typeface="楷体" panose="02010609060101010101" pitchFamily="49" charset="-122"/>
                          <a:cs typeface="楷体" panose="02010609060101010101" pitchFamily="49" charset="-122"/>
                        </a:rPr>
                        <a:t>          </a:t>
                      </a:r>
                      <a:r>
                        <a:rPr lang="en-US" sz="2400" b="1">
                          <a:latin typeface="楷体" panose="02010609060101010101" pitchFamily="49" charset="-122"/>
                          <a:ea typeface="楷体" panose="02010609060101010101" pitchFamily="49" charset="-122"/>
                          <a:cs typeface="楷体" panose="02010609060101010101" pitchFamily="49" charset="-122"/>
                        </a:rPr>
                        <a:t>;</a:t>
                      </a:r>
                      <a:endParaRPr lang="en-US" sz="2400" b="1">
                        <a:latin typeface="楷体" panose="02010609060101010101" pitchFamily="49" charset="-122"/>
                        <a:ea typeface="楷体" panose="02010609060101010101" pitchFamily="49" charset="-122"/>
                        <a:cs typeface="楷体" panose="02010609060101010101" pitchFamily="49" charset="-122"/>
                      </a:endParaRPr>
                    </a:p>
                    <a:p>
                      <a:pPr indent="0">
                        <a:buNone/>
                      </a:pPr>
                      <a:r>
                        <a:rPr lang="en-US" sz="2400" b="1">
                          <a:latin typeface="楷体" panose="02010609060101010101" pitchFamily="49" charset="-122"/>
                          <a:ea typeface="楷体" panose="02010609060101010101" pitchFamily="49" charset="-122"/>
                          <a:cs typeface="楷体" panose="02010609060101010101" pitchFamily="49" charset="-122"/>
                          <a:sym typeface="+mn-ea"/>
                        </a:rPr>
                        <a:t>⑶</a:t>
                      </a:r>
                      <a:r>
                        <a:rPr lang="en-US" sz="2400" b="1">
                          <a:latin typeface="楷体" panose="02010609060101010101" pitchFamily="49" charset="-122"/>
                          <a:ea typeface="楷体" panose="02010609060101010101" pitchFamily="49" charset="-122"/>
                          <a:cs typeface="楷体" panose="02010609060101010101" pitchFamily="49" charset="-122"/>
                        </a:rPr>
                        <a:t>1914年，袁世凯选举为正式大总统，解散国民党和国会。公布《</a:t>
                      </a:r>
                      <a:r>
                        <a:rPr lang="en-US" sz="2400" b="1" u="sng">
                          <a:latin typeface="楷体" panose="02010609060101010101" pitchFamily="49" charset="-122"/>
                          <a:ea typeface="楷体" panose="02010609060101010101" pitchFamily="49" charset="-122"/>
                          <a:cs typeface="楷体" panose="02010609060101010101" pitchFamily="49" charset="-122"/>
                        </a:rPr>
                        <a:t>          </a:t>
                      </a:r>
                      <a:r>
                        <a:rPr lang="en-US" sz="2400" b="1">
                          <a:latin typeface="楷体" panose="02010609060101010101" pitchFamily="49" charset="-122"/>
                          <a:ea typeface="楷体" panose="02010609060101010101" pitchFamily="49" charset="-122"/>
                          <a:cs typeface="楷体" panose="02010609060101010101" pitchFamily="49" charset="-122"/>
                        </a:rPr>
                        <a:t>约法》</a:t>
                      </a:r>
                      <a:endParaRPr lang="en-US" altLang="en-US" sz="2400" b="1">
                        <a:latin typeface="楷体" panose="02010609060101010101" pitchFamily="49" charset="-122"/>
                        <a:ea typeface="楷体" panose="02010609060101010101" pitchFamily="49" charset="-122"/>
                        <a:cs typeface="楷体" panose="02010609060101010101" pitchFamily="49"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r>
                        <a:rPr lang="en-US" sz="2400" b="1">
                          <a:latin typeface="楷体" panose="02010609060101010101" pitchFamily="49" charset="-122"/>
                          <a:ea typeface="楷体" panose="02010609060101010101" pitchFamily="49" charset="-122"/>
                          <a:cs typeface="楷体" panose="02010609060101010101" pitchFamily="49" charset="-122"/>
                        </a:rPr>
                        <a:t>⑴1928年，通过《训政纲领》，宣告</a:t>
                      </a:r>
                      <a:r>
                        <a:rPr lang="en-US" sz="2400" b="1" u="sng">
                          <a:latin typeface="楷体" panose="02010609060101010101" pitchFamily="49" charset="-122"/>
                          <a:ea typeface="楷体" panose="02010609060101010101" pitchFamily="49" charset="-122"/>
                          <a:cs typeface="楷体" panose="02010609060101010101" pitchFamily="49" charset="-122"/>
                        </a:rPr>
                        <a:t>     </a:t>
                      </a:r>
                      <a:r>
                        <a:rPr lang="en-US" sz="2400" b="1">
                          <a:latin typeface="楷体" panose="02010609060101010101" pitchFamily="49" charset="-122"/>
                          <a:ea typeface="楷体" panose="02010609060101010101" pitchFamily="49" charset="-122"/>
                          <a:cs typeface="楷体" panose="02010609060101010101" pitchFamily="49" charset="-122"/>
                        </a:rPr>
                        <a:t>时期结束</a:t>
                      </a:r>
                      <a:endParaRPr lang="en-US" sz="2400" b="1">
                        <a:latin typeface="楷体" panose="02010609060101010101" pitchFamily="49" charset="-122"/>
                        <a:ea typeface="楷体" panose="02010609060101010101" pitchFamily="49" charset="-122"/>
                        <a:cs typeface="楷体" panose="02010609060101010101" pitchFamily="49" charset="-122"/>
                      </a:endParaRPr>
                    </a:p>
                    <a:p>
                      <a:pPr indent="0">
                        <a:buNone/>
                      </a:pPr>
                      <a:r>
                        <a:rPr lang="en-US" sz="2400" b="1">
                          <a:latin typeface="楷体" panose="02010609060101010101" pitchFamily="49" charset="-122"/>
                          <a:ea typeface="楷体" panose="02010609060101010101" pitchFamily="49" charset="-122"/>
                          <a:cs typeface="楷体" panose="02010609060101010101" pitchFamily="49" charset="-122"/>
                        </a:rPr>
                        <a:t>，</a:t>
                      </a:r>
                      <a:r>
                        <a:rPr lang="en-US" sz="2400" b="1" u="sng">
                          <a:latin typeface="楷体" panose="02010609060101010101" pitchFamily="49" charset="-122"/>
                          <a:ea typeface="楷体" panose="02010609060101010101" pitchFamily="49" charset="-122"/>
                          <a:cs typeface="楷体" panose="02010609060101010101" pitchFamily="49" charset="-122"/>
                        </a:rPr>
                        <a:t>    </a:t>
                      </a:r>
                      <a:r>
                        <a:rPr lang="en-US" sz="2400" b="1">
                          <a:latin typeface="楷体" panose="02010609060101010101" pitchFamily="49" charset="-122"/>
                          <a:ea typeface="楷体" panose="02010609060101010101" pitchFamily="49" charset="-122"/>
                          <a:cs typeface="楷体" panose="02010609060101010101" pitchFamily="49" charset="-122"/>
                        </a:rPr>
                        <a:t>时期开始；⑵1946年通过国民党一党专制的《</a:t>
                      </a:r>
                      <a:r>
                        <a:rPr lang="en-US" sz="2400" b="1" u="sng">
                          <a:latin typeface="楷体" panose="02010609060101010101" pitchFamily="49" charset="-122"/>
                          <a:ea typeface="楷体" panose="02010609060101010101" pitchFamily="49" charset="-122"/>
                          <a:cs typeface="楷体" panose="02010609060101010101" pitchFamily="49" charset="-122"/>
                        </a:rPr>
                        <a:t>        </a:t>
                      </a:r>
                      <a:r>
                        <a:rPr lang="en-US" sz="2400" b="1">
                          <a:latin typeface="楷体" panose="02010609060101010101" pitchFamily="49" charset="-122"/>
                          <a:ea typeface="楷体" panose="02010609060101010101" pitchFamily="49" charset="-122"/>
                          <a:cs typeface="楷体" panose="02010609060101010101" pitchFamily="49" charset="-122"/>
                        </a:rPr>
                        <a:t>宪法》；⑶1948年，国民党打出</a:t>
                      </a:r>
                      <a:endParaRPr lang="en-US" sz="2400" b="1">
                        <a:latin typeface="楷体" panose="02010609060101010101" pitchFamily="49" charset="-122"/>
                        <a:ea typeface="楷体" panose="02010609060101010101" pitchFamily="49" charset="-122"/>
                        <a:cs typeface="楷体" panose="02010609060101010101" pitchFamily="49" charset="-122"/>
                      </a:endParaRPr>
                    </a:p>
                    <a:p>
                      <a:pPr indent="0">
                        <a:buNone/>
                      </a:pPr>
                      <a:r>
                        <a:rPr lang="en-US" sz="2400" b="1">
                          <a:latin typeface="楷体" panose="02010609060101010101" pitchFamily="49" charset="-122"/>
                          <a:ea typeface="楷体" panose="02010609060101010101" pitchFamily="49" charset="-122"/>
                          <a:cs typeface="楷体" panose="02010609060101010101" pitchFamily="49" charset="-122"/>
                        </a:rPr>
                        <a:t>“</a:t>
                      </a:r>
                      <a:r>
                        <a:rPr lang="en-US" sz="2400" b="1" u="sng">
                          <a:latin typeface="楷体" panose="02010609060101010101" pitchFamily="49" charset="-122"/>
                          <a:ea typeface="楷体" panose="02010609060101010101" pitchFamily="49" charset="-122"/>
                          <a:cs typeface="楷体" panose="02010609060101010101" pitchFamily="49" charset="-122"/>
                        </a:rPr>
                        <a:t>     </a:t>
                      </a:r>
                      <a:r>
                        <a:rPr lang="en-US" sz="2400" b="1">
                          <a:latin typeface="楷体" panose="02010609060101010101" pitchFamily="49" charset="-122"/>
                          <a:ea typeface="楷体" panose="02010609060101010101" pitchFamily="49" charset="-122"/>
                          <a:cs typeface="楷体" panose="02010609060101010101" pitchFamily="49" charset="-122"/>
                        </a:rPr>
                        <a:t>”招牌，召开“国民大会”，建立总统府，取代国民政府</a:t>
                      </a:r>
                      <a:endParaRPr lang="en-US" altLang="en-US" sz="2400" b="1">
                        <a:latin typeface="楷体" panose="02010609060101010101" pitchFamily="49" charset="-122"/>
                        <a:ea typeface="楷体" panose="02010609060101010101" pitchFamily="49" charset="-122"/>
                        <a:cs typeface="楷体" panose="02010609060101010101" pitchFamily="49"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713105">
                <a:tc>
                  <a:txBody>
                    <a:bodyPr vert="horz" wrap="square"/>
                    <a:lstStyle/>
                    <a:p>
                      <a:pPr indent="0">
                        <a:buNone/>
                      </a:pPr>
                      <a:r>
                        <a:rPr lang="en-US" sz="2000" b="1">
                          <a:solidFill>
                            <a:srgbClr val="FF0000"/>
                          </a:solidFill>
                          <a:latin typeface="楷体" panose="02010609060101010101" pitchFamily="49" charset="-122"/>
                          <a:ea typeface="楷体" panose="02010609060101010101" pitchFamily="49" charset="-122"/>
                          <a:cs typeface="宋体" panose="02010600030101010101" pitchFamily="2" charset="-122"/>
                        </a:rPr>
                        <a:t>宪法</a:t>
                      </a:r>
                      <a:endParaRPr lang="en-US" altLang="en-US" sz="2000" b="1">
                        <a:solidFill>
                          <a:srgbClr val="FF0000"/>
                        </a:solidFill>
                        <a:latin typeface="楷体" panose="02010609060101010101" pitchFamily="49" charset="-122"/>
                        <a:ea typeface="楷体" panose="02010609060101010101" pitchFamily="49"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r>
                        <a:rPr lang="en-US" sz="2400" b="1" u="sng">
                          <a:latin typeface="楷体" panose="02010609060101010101" pitchFamily="49" charset="-122"/>
                          <a:ea typeface="楷体" panose="02010609060101010101" pitchFamily="49" charset="-122"/>
                          <a:cs typeface="宋体" panose="02010600030101010101" pitchFamily="2" charset="-122"/>
                        </a:rPr>
                        <a:t>《               》</a:t>
                      </a:r>
                      <a:endParaRPr lang="en-US" altLang="en-US" sz="2400" b="1" u="sng">
                        <a:latin typeface="楷体" panose="02010609060101010101" pitchFamily="49" charset="-122"/>
                        <a:ea typeface="楷体" panose="02010609060101010101" pitchFamily="49"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r>
                        <a:rPr lang="en-US" sz="2000" b="1" u="sng">
                          <a:latin typeface="楷体" panose="02010609060101010101" pitchFamily="49" charset="-122"/>
                          <a:ea typeface="楷体" panose="02010609060101010101" pitchFamily="49" charset="-122"/>
                          <a:cs typeface="宋体" panose="02010600030101010101" pitchFamily="2" charset="-122"/>
                        </a:rPr>
                        <a:t>《                》</a:t>
                      </a:r>
                      <a:endParaRPr lang="en-US" altLang="en-US" sz="2000" b="1" u="sng">
                        <a:latin typeface="楷体" panose="02010609060101010101" pitchFamily="49" charset="-122"/>
                        <a:ea typeface="楷体" panose="02010609060101010101" pitchFamily="49"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r>
                        <a:rPr lang="en-US" sz="2000" b="1">
                          <a:latin typeface="楷体" panose="02010609060101010101" pitchFamily="49" charset="-122"/>
                          <a:ea typeface="楷体" panose="02010609060101010101" pitchFamily="49" charset="-122"/>
                          <a:cs typeface="宋体" panose="02010600030101010101" pitchFamily="2" charset="-122"/>
                        </a:rPr>
                        <a:t>《</a:t>
                      </a:r>
                      <a:r>
                        <a:rPr lang="en-US" sz="2000" b="1">
                          <a:latin typeface="楷体" panose="02010609060101010101" pitchFamily="49" charset="-122"/>
                          <a:ea typeface="楷体" panose="02010609060101010101" pitchFamily="49" charset="-122"/>
                          <a:cs typeface="楷体" panose="02010609060101010101" pitchFamily="49" charset="-122"/>
                        </a:rPr>
                        <a:t>训政纲领</a:t>
                      </a:r>
                      <a:r>
                        <a:rPr lang="en-US" sz="2000" b="1">
                          <a:latin typeface="楷体" panose="02010609060101010101" pitchFamily="49" charset="-122"/>
                          <a:ea typeface="楷体" panose="02010609060101010101" pitchFamily="49" charset="-122"/>
                          <a:cs typeface="宋体" panose="02010600030101010101" pitchFamily="2" charset="-122"/>
                        </a:rPr>
                        <a:t>》和《</a:t>
                      </a:r>
                      <a:r>
                        <a:rPr lang="en-US" sz="2000" b="1" u="sng">
                          <a:latin typeface="楷体" panose="02010609060101010101" pitchFamily="49" charset="-122"/>
                          <a:ea typeface="楷体" panose="02010609060101010101" pitchFamily="49" charset="-122"/>
                          <a:cs typeface="宋体" panose="02010600030101010101" pitchFamily="2" charset="-122"/>
                        </a:rPr>
                        <a:t>            </a:t>
                      </a:r>
                      <a:r>
                        <a:rPr lang="en-US" sz="2000" b="1">
                          <a:latin typeface="楷体" panose="02010609060101010101" pitchFamily="49" charset="-122"/>
                          <a:ea typeface="楷体" panose="02010609060101010101" pitchFamily="49" charset="-122"/>
                          <a:cs typeface="楷体" panose="02010609060101010101" pitchFamily="49" charset="-122"/>
                        </a:rPr>
                        <a:t>宪法</a:t>
                      </a:r>
                      <a:r>
                        <a:rPr lang="en-US" sz="2000" b="1">
                          <a:latin typeface="楷体" panose="02010609060101010101" pitchFamily="49" charset="-122"/>
                          <a:ea typeface="楷体" panose="02010609060101010101" pitchFamily="49" charset="-122"/>
                          <a:cs typeface="宋体" panose="02010600030101010101" pitchFamily="2" charset="-122"/>
                        </a:rPr>
                        <a:t>》</a:t>
                      </a:r>
                      <a:endParaRPr lang="en-US" altLang="en-US" sz="2000" b="1">
                        <a:latin typeface="楷体" panose="02010609060101010101" pitchFamily="49" charset="-122"/>
                        <a:ea typeface="楷体" panose="02010609060101010101" pitchFamily="49"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1819275">
                <a:tc>
                  <a:txBody>
                    <a:bodyPr vert="horz" wrap="square"/>
                    <a:lstStyle/>
                    <a:p>
                      <a:pPr indent="0" algn="ctr">
                        <a:buNone/>
                      </a:pPr>
                      <a:r>
                        <a:rPr lang="en-US" sz="2400" b="1">
                          <a:solidFill>
                            <a:srgbClr val="FF0000"/>
                          </a:solidFill>
                          <a:latin typeface="楷体" panose="02010609060101010101" pitchFamily="49" charset="-122"/>
                          <a:ea typeface="楷体" panose="02010609060101010101" pitchFamily="49" charset="-122"/>
                          <a:cs typeface="宋体" panose="02010600030101010101" pitchFamily="2" charset="-122"/>
                        </a:rPr>
                        <a:t>特征</a:t>
                      </a:r>
                      <a:endParaRPr lang="en-US" altLang="en-US" sz="2400" b="1">
                        <a:solidFill>
                          <a:srgbClr val="FF0000"/>
                        </a:solidFill>
                        <a:latin typeface="楷体" panose="02010609060101010101" pitchFamily="49" charset="-122"/>
                        <a:ea typeface="楷体" panose="02010609060101010101" pitchFamily="49"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r>
                        <a:rPr lang="en-US" sz="2400" b="1" u="sng">
                          <a:latin typeface="楷体" panose="02010609060101010101" pitchFamily="49" charset="-122"/>
                          <a:ea typeface="楷体" panose="02010609060101010101" pitchFamily="49" charset="-122"/>
                          <a:cs typeface="楷体" panose="02010609060101010101" pitchFamily="49" charset="-122"/>
                          <a:sym typeface="+mn-ea"/>
                        </a:rPr>
                        <a:t> </a:t>
                      </a:r>
                      <a:endParaRPr lang="en-US" altLang="en-US" sz="2400" b="1">
                        <a:latin typeface="楷体" panose="02010609060101010101" pitchFamily="49" charset="-122"/>
                        <a:ea typeface="楷体" panose="02010609060101010101" pitchFamily="49"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endParaRPr lang="en-US" altLang="en-US" sz="2400" b="1">
                        <a:latin typeface="楷体" panose="02010609060101010101" pitchFamily="49" charset="-122"/>
                        <a:ea typeface="楷体" panose="02010609060101010101" pitchFamily="49"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endParaRPr lang="en-US" altLang="en-US" sz="2400" b="1">
                        <a:latin typeface="楷体" panose="02010609060101010101" pitchFamily="49" charset="-122"/>
                        <a:ea typeface="楷体" panose="02010609060101010101" pitchFamily="49" charset="-122"/>
                        <a:cs typeface="楷体" panose="02010609060101010101" pitchFamily="49"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bl>
          </a:graphicData>
        </a:graphic>
      </p:graphicFrame>
      <p:sp>
        <p:nvSpPr>
          <p:cNvPr id="3" name="文本框 2"/>
          <p:cNvSpPr txBox="1"/>
          <p:nvPr>
            <p:custDataLst>
              <p:tags r:id="rId4"/>
            </p:custDataLst>
          </p:nvPr>
        </p:nvSpPr>
        <p:spPr>
          <a:xfrm>
            <a:off x="2065020" y="1401445"/>
            <a:ext cx="166751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中华民国</a:t>
            </a:r>
            <a:endParaRPr lang="en-US" alt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4" name="文本框 3"/>
          <p:cNvSpPr txBox="1"/>
          <p:nvPr>
            <p:custDataLst>
              <p:tags r:id="rId5"/>
            </p:custDataLst>
          </p:nvPr>
        </p:nvSpPr>
        <p:spPr>
          <a:xfrm>
            <a:off x="2340610" y="1732280"/>
            <a:ext cx="204025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南京临时</a:t>
            </a:r>
            <a:endParaRPr lang="en-US" alt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5" name="文本框 4"/>
          <p:cNvSpPr txBox="1"/>
          <p:nvPr>
            <p:custDataLst>
              <p:tags r:id="rId6"/>
            </p:custDataLst>
          </p:nvPr>
        </p:nvSpPr>
        <p:spPr>
          <a:xfrm>
            <a:off x="2340610" y="2470150"/>
            <a:ext cx="166814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共和</a:t>
            </a:r>
            <a:endParaRPr lang="en-US" alt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6" name="文本框 5"/>
          <p:cNvSpPr txBox="1"/>
          <p:nvPr>
            <p:custDataLst>
              <p:tags r:id="rId7"/>
            </p:custDataLst>
          </p:nvPr>
        </p:nvSpPr>
        <p:spPr>
          <a:xfrm>
            <a:off x="1823085" y="3155950"/>
            <a:ext cx="307594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中华民国临时约法</a:t>
            </a:r>
            <a:endParaRPr lang="en-US" alt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10" name="文本框 9"/>
          <p:cNvSpPr txBox="1"/>
          <p:nvPr>
            <p:custDataLst>
              <p:tags r:id="rId8"/>
            </p:custDataLst>
          </p:nvPr>
        </p:nvSpPr>
        <p:spPr>
          <a:xfrm>
            <a:off x="6322695" y="1118870"/>
            <a:ext cx="142494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国民</a:t>
            </a:r>
            <a:endParaRPr lang="en-US" alt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11" name="文本框 10"/>
          <p:cNvSpPr txBox="1"/>
          <p:nvPr>
            <p:custDataLst>
              <p:tags r:id="rId9"/>
            </p:custDataLst>
          </p:nvPr>
        </p:nvSpPr>
        <p:spPr>
          <a:xfrm>
            <a:off x="6322695" y="1936115"/>
            <a:ext cx="171640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二次革命</a:t>
            </a:r>
            <a:endParaRPr lang="en-US" alt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12" name="文本框 11"/>
          <p:cNvSpPr txBox="1"/>
          <p:nvPr>
            <p:custDataLst>
              <p:tags r:id="rId10"/>
            </p:custDataLst>
          </p:nvPr>
        </p:nvSpPr>
        <p:spPr>
          <a:xfrm>
            <a:off x="5885815" y="2930525"/>
            <a:ext cx="173291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中华民国</a:t>
            </a:r>
            <a:endParaRPr lang="en-US" alt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13" name="文本框 12"/>
          <p:cNvSpPr txBox="1"/>
          <p:nvPr>
            <p:custDataLst>
              <p:tags r:id="rId11"/>
            </p:custDataLst>
          </p:nvPr>
        </p:nvSpPr>
        <p:spPr>
          <a:xfrm>
            <a:off x="9918065" y="941070"/>
            <a:ext cx="95567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军政</a:t>
            </a:r>
            <a:endParaRPr lang="en-US" alt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14" name="文本框 13"/>
          <p:cNvSpPr txBox="1"/>
          <p:nvPr>
            <p:custDataLst>
              <p:tags r:id="rId12"/>
            </p:custDataLst>
          </p:nvPr>
        </p:nvSpPr>
        <p:spPr>
          <a:xfrm>
            <a:off x="8655685" y="1401445"/>
            <a:ext cx="126238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训政</a:t>
            </a:r>
            <a:endParaRPr lang="en-US" alt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15" name="文本框 14"/>
          <p:cNvSpPr txBox="1"/>
          <p:nvPr>
            <p:custDataLst>
              <p:tags r:id="rId13"/>
            </p:custDataLst>
          </p:nvPr>
        </p:nvSpPr>
        <p:spPr>
          <a:xfrm>
            <a:off x="8655685" y="2009775"/>
            <a:ext cx="176466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中华民国</a:t>
            </a:r>
            <a:endParaRPr lang="en-US" alt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16" name="文本框 15"/>
          <p:cNvSpPr txBox="1"/>
          <p:nvPr>
            <p:custDataLst>
              <p:tags r:id="rId14"/>
            </p:custDataLst>
          </p:nvPr>
        </p:nvSpPr>
        <p:spPr>
          <a:xfrm>
            <a:off x="8622665" y="2810510"/>
            <a:ext cx="132715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行宪</a:t>
            </a:r>
            <a:endParaRPr lang="en-US" alt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17" name="文本框 16"/>
          <p:cNvSpPr txBox="1"/>
          <p:nvPr>
            <p:custDataLst>
              <p:tags r:id="rId15"/>
            </p:custDataLst>
          </p:nvPr>
        </p:nvSpPr>
        <p:spPr>
          <a:xfrm>
            <a:off x="1238885" y="4450080"/>
            <a:ext cx="331978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b="1">
                <a:solidFill>
                  <a:srgbClr val="FF0000"/>
                </a:solidFill>
                <a:latin typeface="楷体" panose="02010609060101010101" pitchFamily="49" charset="-122"/>
                <a:ea typeface="楷体" panose="02010609060101010101" pitchFamily="49" charset="-122"/>
                <a:cs typeface="宋体" panose="02010600030101010101" pitchFamily="2" charset="-122"/>
                <a:sym typeface="+mn-ea"/>
              </a:rPr>
              <a:t>中华民国临时约法</a:t>
            </a:r>
            <a:endParaRPr lang="en-US" altLang="en-US" sz="2400" b="1">
              <a:solidFill>
                <a:srgbClr val="FF0000"/>
              </a:solidFill>
              <a:latin typeface="楷体" panose="02010609060101010101" pitchFamily="49" charset="-122"/>
              <a:ea typeface="楷体" panose="02010609060101010101" pitchFamily="49" charset="-122"/>
              <a:cs typeface="宋体" panose="02010600030101010101" pitchFamily="2" charset="-122"/>
              <a:sym typeface="+mn-ea"/>
            </a:endParaRPr>
          </a:p>
        </p:txBody>
      </p:sp>
      <p:sp>
        <p:nvSpPr>
          <p:cNvPr id="18" name="文本框 17"/>
          <p:cNvSpPr txBox="1"/>
          <p:nvPr>
            <p:custDataLst>
              <p:tags r:id="rId16"/>
            </p:custDataLst>
          </p:nvPr>
        </p:nvSpPr>
        <p:spPr>
          <a:xfrm>
            <a:off x="4558665" y="4331970"/>
            <a:ext cx="246126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中华民国约法</a:t>
            </a:r>
            <a:endParaRPr lang="en-US" alt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19" name="文本框 18"/>
          <p:cNvSpPr txBox="1"/>
          <p:nvPr>
            <p:custDataLst>
              <p:tags r:id="rId17"/>
            </p:custDataLst>
          </p:nvPr>
        </p:nvSpPr>
        <p:spPr>
          <a:xfrm>
            <a:off x="8767445" y="4574540"/>
            <a:ext cx="176530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中华民国</a:t>
            </a:r>
            <a:endParaRPr lang="en-US" alt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7" name="文本框 6"/>
          <p:cNvSpPr txBox="1"/>
          <p:nvPr>
            <p:custDataLst>
              <p:tags r:id="rId18"/>
            </p:custDataLst>
          </p:nvPr>
        </p:nvSpPr>
        <p:spPr>
          <a:xfrm>
            <a:off x="1135380" y="4970145"/>
            <a:ext cx="3077845" cy="19380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b="1">
                <a:solidFill>
                  <a:srgbClr val="FF0000"/>
                </a:solidFill>
                <a:latin typeface="楷体" panose="02010609060101010101" pitchFamily="49" charset="-122"/>
                <a:ea typeface="楷体" panose="02010609060101010101" pitchFamily="49" charset="-122"/>
                <a:cs typeface="宋体" panose="02010600030101010101" pitchFamily="2" charset="-122"/>
                <a:sym typeface="+mn-ea"/>
              </a:rPr>
              <a:t>民主共和制</a:t>
            </a:r>
            <a:r>
              <a:rPr lang="en-US" sz="2400" b="1">
                <a:latin typeface="楷体" panose="02010609060101010101" pitchFamily="49" charset="-122"/>
                <a:ea typeface="楷体" panose="02010609060101010101" pitchFamily="49" charset="-122"/>
                <a:cs typeface="宋体" panose="02010600030101010101" pitchFamily="2" charset="-122"/>
                <a:sym typeface="+mn-ea"/>
              </a:rPr>
              <a:t>;</a:t>
            </a:r>
            <a:r>
              <a:rPr lang="zh-CN" altLang="en-US" sz="2400" b="1">
                <a:latin typeface="楷体" panose="02010609060101010101" pitchFamily="49" charset="-122"/>
                <a:ea typeface="楷体" panose="02010609060101010101" pitchFamily="49" charset="-122"/>
                <a:cs typeface="宋体" panose="02010600030101010101" pitchFamily="2" charset="-122"/>
                <a:sym typeface="+mn-ea"/>
              </a:rPr>
              <a:t>主权在民原则</a:t>
            </a:r>
            <a:r>
              <a:rPr lang="en-US" altLang="zh-CN" sz="2400" b="1">
                <a:latin typeface="楷体" panose="02010609060101010101" pitchFamily="49" charset="-122"/>
                <a:ea typeface="楷体" panose="02010609060101010101" pitchFamily="49" charset="-122"/>
                <a:cs typeface="宋体" panose="02010600030101010101" pitchFamily="2" charset="-122"/>
                <a:sym typeface="+mn-ea"/>
              </a:rPr>
              <a:t>;</a:t>
            </a:r>
            <a:r>
              <a:rPr lang="en-US" sz="2400" b="1">
                <a:latin typeface="楷体" panose="02010609060101010101" pitchFamily="49" charset="-122"/>
                <a:ea typeface="楷体" panose="02010609060101010101" pitchFamily="49" charset="-122"/>
                <a:cs typeface="宋体" panose="02010600030101010101" pitchFamily="2" charset="-122"/>
                <a:sym typeface="+mn-ea"/>
              </a:rPr>
              <a:t>三权分立</a:t>
            </a:r>
            <a:r>
              <a:rPr lang="zh-CN" altLang="en-US" sz="2400" b="1">
                <a:latin typeface="楷体" panose="02010609060101010101" pitchFamily="49" charset="-122"/>
                <a:ea typeface="楷体" panose="02010609060101010101" pitchFamily="49" charset="-122"/>
                <a:cs typeface="宋体" panose="02010600030101010101" pitchFamily="2" charset="-122"/>
                <a:sym typeface="+mn-ea"/>
              </a:rPr>
              <a:t>原则</a:t>
            </a:r>
            <a:r>
              <a:rPr lang="en-US" sz="2400" b="1">
                <a:latin typeface="楷体" panose="02010609060101010101" pitchFamily="49" charset="-122"/>
                <a:ea typeface="楷体" panose="02010609060101010101" pitchFamily="49" charset="-122"/>
                <a:cs typeface="宋体" panose="02010600030101010101" pitchFamily="2" charset="-122"/>
                <a:sym typeface="+mn-ea"/>
              </a:rPr>
              <a:t>;内阁制</a:t>
            </a:r>
            <a:endParaRPr lang="en-US" sz="2400" b="1">
              <a:latin typeface="楷体" panose="02010609060101010101" pitchFamily="49" charset="-122"/>
              <a:ea typeface="楷体" panose="02010609060101010101" pitchFamily="49" charset="-122"/>
              <a:cs typeface="宋体" panose="02010600030101010101" pitchFamily="2" charset="-122"/>
              <a:sym typeface="+mn-ea"/>
            </a:endParaRPr>
          </a:p>
          <a:p>
            <a:r>
              <a:rPr lang="zh-CN" altLang="en-US" sz="2400" b="1">
                <a:solidFill>
                  <a:srgbClr val="FF0000"/>
                </a:solidFill>
                <a:sym typeface="+mn-ea"/>
              </a:rPr>
              <a:t>体现了资产阶级的革命性、民主性</a:t>
            </a:r>
            <a:endParaRPr lang="zh-CN" altLang="en-US" sz="2400"/>
          </a:p>
        </p:txBody>
      </p:sp>
      <p:sp>
        <p:nvSpPr>
          <p:cNvPr id="8" name="文本框 7"/>
          <p:cNvSpPr txBox="1"/>
          <p:nvPr>
            <p:custDataLst>
              <p:tags r:id="rId19"/>
            </p:custDataLst>
          </p:nvPr>
        </p:nvSpPr>
        <p:spPr>
          <a:xfrm>
            <a:off x="4283710" y="4970145"/>
            <a:ext cx="3949700" cy="19380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buNone/>
            </a:pPr>
            <a:r>
              <a:rPr lang="en-US" sz="2400" b="1">
                <a:latin typeface="楷体" panose="02010609060101010101" pitchFamily="49" charset="-122"/>
                <a:ea typeface="楷体" panose="02010609060101010101" pitchFamily="49" charset="-122"/>
                <a:cs typeface="楷体" panose="02010609060101010101" pitchFamily="49" charset="-122"/>
                <a:sym typeface="+mn-ea"/>
              </a:rPr>
              <a:t>政党</a:t>
            </a:r>
            <a:r>
              <a:rPr lang="en-US" sz="2400" b="1">
                <a:latin typeface="楷体" panose="02010609060101010101" pitchFamily="49" charset="-122"/>
                <a:ea typeface="楷体" panose="02010609060101010101" pitchFamily="49" charset="-122"/>
                <a:cs typeface="宋体" panose="02010600030101010101" pitchFamily="2" charset="-122"/>
                <a:sym typeface="+mn-ea"/>
              </a:rPr>
              <a:t>、</a:t>
            </a:r>
            <a:r>
              <a:rPr lang="en-US" sz="2400" b="1">
                <a:latin typeface="楷体" panose="02010609060101010101" pitchFamily="49" charset="-122"/>
                <a:ea typeface="楷体" panose="02010609060101010101" pitchFamily="49" charset="-122"/>
                <a:cs typeface="楷体" panose="02010609060101010101" pitchFamily="49" charset="-122"/>
                <a:sym typeface="+mn-ea"/>
              </a:rPr>
              <a:t>社团</a:t>
            </a:r>
            <a:r>
              <a:rPr lang="zh-CN" altLang="en-US" sz="2400" b="1">
                <a:latin typeface="楷体" panose="02010609060101010101" pitchFamily="49" charset="-122"/>
                <a:ea typeface="楷体" panose="02010609060101010101" pitchFamily="49" charset="-122"/>
                <a:cs typeface="楷体" panose="02010609060101010101" pitchFamily="49" charset="-122"/>
                <a:sym typeface="+mn-ea"/>
              </a:rPr>
              <a:t>繁多</a:t>
            </a:r>
            <a:r>
              <a:rPr lang="en-US" sz="2400" b="1">
                <a:latin typeface="楷体" panose="02010609060101010101" pitchFamily="49" charset="-122"/>
                <a:ea typeface="楷体" panose="02010609060101010101" pitchFamily="49" charset="-122"/>
                <a:cs typeface="宋体" panose="02010600030101010101" pitchFamily="2" charset="-122"/>
                <a:sym typeface="+mn-ea"/>
              </a:rPr>
              <a:t>；各党派展开激烈竞争，开始</a:t>
            </a:r>
            <a:r>
              <a:rPr 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政党政治</a:t>
            </a:r>
            <a:r>
              <a:rPr lang="en-US" sz="2400" b="1">
                <a:latin typeface="楷体" panose="02010609060101010101" pitchFamily="49" charset="-122"/>
                <a:ea typeface="楷体" panose="02010609060101010101" pitchFamily="49" charset="-122"/>
                <a:cs typeface="宋体" panose="02010600030101010101" pitchFamily="2" charset="-122"/>
                <a:sym typeface="+mn-ea"/>
              </a:rPr>
              <a:t>的尝试；</a:t>
            </a:r>
            <a:r>
              <a:rPr lang="en-US" sz="2400" b="1">
                <a:latin typeface="楷体" panose="02010609060101010101" pitchFamily="49" charset="-122"/>
                <a:ea typeface="楷体" panose="02010609060101010101" pitchFamily="49" charset="-122"/>
                <a:cs typeface="楷体" panose="02010609060101010101" pitchFamily="49" charset="-122"/>
                <a:sym typeface="+mn-ea"/>
              </a:rPr>
              <a:t>独裁</a:t>
            </a:r>
            <a:r>
              <a:rPr lang="en-US" sz="2400" b="1">
                <a:latin typeface="楷体" panose="02010609060101010101" pitchFamily="49" charset="-122"/>
                <a:ea typeface="楷体" panose="02010609060101010101" pitchFamily="49" charset="-122"/>
                <a:cs typeface="宋体" panose="02010600030101010101" pitchFamily="2" charset="-122"/>
                <a:sym typeface="+mn-ea"/>
              </a:rPr>
              <a:t>统治,</a:t>
            </a:r>
            <a:r>
              <a:rPr lang="zh-CN" altLang="en-US" sz="2400" b="1">
                <a:latin typeface="楷体" panose="02010609060101010101" pitchFamily="49" charset="-122"/>
                <a:ea typeface="楷体" panose="02010609060101010101" pitchFamily="49" charset="-122"/>
                <a:cs typeface="宋体" panose="02010600030101010101" pitchFamily="2" charset="-122"/>
                <a:sym typeface="+mn-ea"/>
              </a:rPr>
              <a:t>民主共和有名无实</a:t>
            </a:r>
            <a:r>
              <a:rPr lang="en-US" sz="2400" b="1">
                <a:latin typeface="楷体" panose="02010609060101010101" pitchFamily="49" charset="-122"/>
                <a:ea typeface="楷体" panose="02010609060101010101" pitchFamily="49" charset="-122"/>
                <a:cs typeface="宋体" panose="02010600030101010101" pitchFamily="2" charset="-122"/>
                <a:sym typeface="+mn-ea"/>
              </a:rPr>
              <a:t>;</a:t>
            </a:r>
            <a:r>
              <a:rPr lang="zh-CN" altLang="en-US" sz="2400" b="1">
                <a:solidFill>
                  <a:srgbClr val="FF0000"/>
                </a:solidFill>
                <a:latin typeface="楷体" panose="02010609060101010101" pitchFamily="49" charset="-122"/>
                <a:ea typeface="楷体" panose="02010609060101010101" pitchFamily="49" charset="-122"/>
                <a:cs typeface="宋体" panose="02010600030101010101" pitchFamily="2" charset="-122"/>
                <a:sym typeface="+mn-ea"/>
              </a:rPr>
              <a:t>具有西方政党特征</a:t>
            </a:r>
            <a:endParaRPr lang="zh-CN" altLang="en-US" sz="2400" b="1">
              <a:solidFill>
                <a:srgbClr val="FF0000"/>
              </a:solidFill>
              <a:latin typeface="楷体" panose="02010609060101010101" pitchFamily="49" charset="-122"/>
              <a:ea typeface="楷体" panose="02010609060101010101" pitchFamily="49" charset="-122"/>
              <a:cs typeface="宋体" panose="02010600030101010101" pitchFamily="2" charset="-122"/>
              <a:sym typeface="+mn-ea"/>
            </a:endParaRPr>
          </a:p>
        </p:txBody>
      </p:sp>
      <p:sp>
        <p:nvSpPr>
          <p:cNvPr id="9" name="文本框 8"/>
          <p:cNvSpPr txBox="1"/>
          <p:nvPr>
            <p:custDataLst>
              <p:tags r:id="rId20"/>
            </p:custDataLst>
          </p:nvPr>
        </p:nvSpPr>
        <p:spPr>
          <a:xfrm>
            <a:off x="8597265" y="5310505"/>
            <a:ext cx="3124835" cy="8299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buNone/>
            </a:pPr>
            <a:r>
              <a:rPr 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“训政”“宪政”</a:t>
            </a:r>
            <a:r>
              <a:rPr lang="en-US" sz="2400" b="1">
                <a:latin typeface="楷体" panose="02010609060101010101" pitchFamily="49" charset="-122"/>
                <a:ea typeface="楷体" panose="02010609060101010101" pitchFamily="49" charset="-122"/>
                <a:cs typeface="楷体" panose="02010609060101010101" pitchFamily="49" charset="-122"/>
                <a:sym typeface="+mn-ea"/>
              </a:rPr>
              <a:t>，</a:t>
            </a:r>
            <a:r>
              <a:rPr lang="zh-CN" altLang="en-US" sz="2400" b="1">
                <a:solidFill>
                  <a:srgbClr val="FF0000"/>
                </a:solidFill>
                <a:sym typeface="+mn-ea"/>
              </a:rPr>
              <a:t>一党专政；欺骗国民</a:t>
            </a:r>
            <a:endParaRPr lang="zh-CN" altLang="en-US" sz="24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50177" name="Picture 2"/>
          <p:cNvPicPr/>
          <p:nvPr>
            <p:custDataLst>
              <p:tags r:id="rId4"/>
            </p:custDataLst>
          </p:nvPr>
        </p:nvPicPr>
        <p:blipFill>
          <a:blip r:embed="rId3"/>
          <a:stretch>
            <a:fillRect/>
          </a:stretch>
        </p:blipFill>
        <p:spPr>
          <a:xfrm>
            <a:off x="368449" y="584200"/>
            <a:ext cx="3795175" cy="2367241"/>
          </a:xfrm>
          <a:prstGeom prst="rect">
            <a:avLst/>
          </a:prstGeom>
          <a:noFill/>
          <a:ln>
            <a:noFill/>
            <a:miter lim="800000"/>
          </a:ln>
        </p:spPr>
      </p:pic>
      <p:sp>
        <p:nvSpPr>
          <p:cNvPr id="50178" name="矩形 14"/>
          <p:cNvSpPr/>
          <p:nvPr>
            <p:custDataLst>
              <p:tags r:id="rId5"/>
            </p:custDataLst>
          </p:nvPr>
        </p:nvSpPr>
        <p:spPr>
          <a:xfrm>
            <a:off x="842818" y="3023307"/>
            <a:ext cx="2832743" cy="395605"/>
          </a:xfrm>
          <a:prstGeom prst="rect">
            <a:avLst/>
          </a:prstGeom>
          <a:noFill/>
        </p:spPr>
        <p:txBody>
          <a:bodyPr wrap="square" lIns="91084" tIns="45542" rIns="91084" bIns="45542">
            <a:spAutoFit/>
            <a:scene3d>
              <a:camera prst="orthographicFront"/>
              <a:lightRig rig="flat" dir="tl"/>
            </a:scene3d>
            <a:sp3d contourW="19050" prstMaterial="clear">
              <a:bevelT w="50800" h="50800"/>
              <a:contourClr>
                <a:schemeClr val="accent5">
                  <a:tint val="70000"/>
                  <a:satMod val="180000"/>
                  <a:alpha val="70000"/>
                </a:schemeClr>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r>
              <a:rPr kumimoji="0" lang="zh-CN" altLang="en-US" sz="1990" b="1" i="0" u="none" strike="noStrike" kern="1200" cap="none" spc="0" normalizeH="0" baseline="0" noProof="0" smtClean="0">
                <a:ln>
                  <a:solidFill>
                    <a:schemeClr val="tx1"/>
                  </a:solidFill>
                </a:ln>
                <a:solidFill>
                  <a:schemeClr val="tx1"/>
                </a:solidFill>
                <a:effectLst>
                  <a:outerShdw blurRad="38100" dist="38100" dir="2700000" algn="tl">
                    <a:srgbClr val="000000">
                      <a:alpha val="43137"/>
                    </a:srgbClr>
                  </a:outerShdw>
                </a:effectLst>
                <a:uLnTx/>
                <a:uFillTx/>
                <a:latin typeface="Arial" pitchFamily="34" charset="0"/>
                <a:ea typeface="微软雅黑"/>
                <a:cs typeface="+mn-cs"/>
              </a:rPr>
              <a:t>◎</a:t>
            </a:r>
            <a:r>
              <a:rPr kumimoji="0" lang="en-US" altLang="zh-CN" sz="1990" b="1" i="0" u="none" strike="noStrike" kern="1200" cap="none" spc="0" normalizeH="0" baseline="0" noProof="0" smtClean="0">
                <a:ln>
                  <a:solidFill>
                    <a:schemeClr val="tx1"/>
                  </a:solidFill>
                </a:ln>
                <a:solidFill>
                  <a:schemeClr val="tx1"/>
                </a:solidFill>
                <a:effectLst>
                  <a:outerShdw blurRad="38100" dist="38100" dir="2700000" algn="tl">
                    <a:srgbClr val="000000">
                      <a:alpha val="43137"/>
                    </a:srgbClr>
                  </a:outerShdw>
                </a:effectLst>
                <a:uLnTx/>
                <a:uFillTx/>
                <a:latin typeface="Arial" pitchFamily="34" charset="0"/>
                <a:ea typeface="微软雅黑"/>
                <a:cs typeface="+mn-cs"/>
              </a:rPr>
              <a:t>1946</a:t>
            </a:r>
            <a:r>
              <a:rPr kumimoji="0" lang="zh-CN" altLang="en-US" sz="1990" b="1" i="0" u="none" strike="noStrike" kern="1200" cap="none" spc="0" normalizeH="0" baseline="0" noProof="0" smtClean="0">
                <a:ln>
                  <a:solidFill>
                    <a:schemeClr val="tx1"/>
                  </a:solidFill>
                </a:ln>
                <a:solidFill>
                  <a:schemeClr val="tx1"/>
                </a:solidFill>
                <a:effectLst>
                  <a:outerShdw blurRad="38100" dist="38100" dir="2700000" algn="tl">
                    <a:srgbClr val="000000">
                      <a:alpha val="43137"/>
                    </a:srgbClr>
                  </a:outerShdw>
                </a:effectLst>
                <a:uLnTx/>
                <a:uFillTx/>
                <a:latin typeface="Arial" pitchFamily="34" charset="0"/>
                <a:ea typeface="微软雅黑"/>
                <a:cs typeface="+mn-cs"/>
              </a:rPr>
              <a:t>年“制宪国大”</a:t>
            </a:r>
            <a:endParaRPr kumimoji="0" lang="zh-CN" altLang="en-US" sz="1990" b="1" i="0" u="none" strike="noStrike" kern="1200" cap="none" spc="0" normalizeH="0" baseline="0" noProof="0">
              <a:ln>
                <a:solidFill>
                  <a:schemeClr val="tx1"/>
                </a:solidFill>
              </a:ln>
              <a:solidFill>
                <a:schemeClr val="tx1"/>
              </a:solidFill>
              <a:effectLst>
                <a:outerShdw blurRad="38100" dist="38100" dir="2700000" algn="tl">
                  <a:srgbClr val="000000">
                    <a:alpha val="43137"/>
                  </a:srgbClr>
                </a:outerShdw>
              </a:effectLst>
              <a:uLnTx/>
              <a:uFillTx/>
              <a:latin typeface="Arial" pitchFamily="34" charset="0"/>
              <a:ea typeface="微软雅黑"/>
              <a:cs typeface="+mn-cs"/>
            </a:endParaRPr>
          </a:p>
        </p:txBody>
      </p:sp>
      <p:pic>
        <p:nvPicPr>
          <p:cNvPr id="50179" name="Picture 4"/>
          <p:cNvPicPr/>
          <p:nvPr>
            <p:custDataLst>
              <p:tags r:id="rId7"/>
            </p:custDataLst>
          </p:nvPr>
        </p:nvPicPr>
        <p:blipFill>
          <a:blip r:embed="rId6"/>
          <a:srcRect b="6926"/>
          <a:stretch>
            <a:fillRect/>
          </a:stretch>
        </p:blipFill>
        <p:spPr>
          <a:xfrm>
            <a:off x="313102" y="3525461"/>
            <a:ext cx="3801500" cy="2081021"/>
          </a:xfrm>
          <a:prstGeom prst="rect">
            <a:avLst/>
          </a:prstGeom>
          <a:noFill/>
          <a:ln>
            <a:noFill/>
            <a:miter lim="800000"/>
          </a:ln>
        </p:spPr>
      </p:pic>
      <p:sp>
        <p:nvSpPr>
          <p:cNvPr id="50180" name="矩形 16"/>
          <p:cNvSpPr/>
          <p:nvPr>
            <p:custDataLst>
              <p:tags r:id="rId8"/>
            </p:custDataLst>
          </p:nvPr>
        </p:nvSpPr>
        <p:spPr>
          <a:xfrm>
            <a:off x="313668" y="5666512"/>
            <a:ext cx="3801574" cy="643890"/>
          </a:xfrm>
          <a:prstGeom prst="rect">
            <a:avLst/>
          </a:prstGeom>
          <a:noFill/>
        </p:spPr>
        <p:txBody>
          <a:bodyPr wrap="square" lIns="91084" tIns="45542" rIns="91084" bIns="45542">
            <a:spAutoFit/>
            <a:scene3d>
              <a:camera prst="orthographicFront"/>
              <a:lightRig rig="flat" dir="tl"/>
            </a:scene3d>
            <a:sp3d contourW="19050" prstMaterial="clear">
              <a:bevelT w="50800" h="50800"/>
              <a:contourClr>
                <a:schemeClr val="accent5">
                  <a:tint val="70000"/>
                  <a:satMod val="180000"/>
                  <a:alpha val="70000"/>
                </a:schemeClr>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r>
              <a:rPr kumimoji="0" lang="zh-CN" altLang="en-US" sz="1795" b="1" i="0" u="none" strike="noStrike" kern="1200" cap="none" spc="0" normalizeH="0" baseline="0" noProof="0" smtClean="0">
                <a:ln>
                  <a:solidFill>
                    <a:schemeClr val="tx1"/>
                  </a:solidFill>
                </a:ln>
                <a:solidFill>
                  <a:schemeClr val="tx1"/>
                </a:solidFill>
                <a:effectLst>
                  <a:outerShdw blurRad="60007" dist="310007" dir="7680000" sy="30000" kx="1300200" algn="ctr" rotWithShape="0">
                    <a:prstClr val="black">
                      <a:alpha val="32000"/>
                    </a:prstClr>
                  </a:outerShdw>
                </a:effectLst>
                <a:uLnTx/>
                <a:uFillTx/>
                <a:latin typeface="Arial" pitchFamily="34" charset="0"/>
                <a:ea typeface="微软雅黑"/>
                <a:cs typeface="+mn-cs"/>
              </a:rPr>
              <a:t>◎</a:t>
            </a:r>
            <a:r>
              <a:rPr kumimoji="0" lang="en-US" altLang="zh-CN" sz="1795" b="1" i="0" u="none" strike="noStrike" kern="1200" cap="none" spc="0" normalizeH="0" baseline="0" noProof="0" smtClean="0">
                <a:ln>
                  <a:solidFill>
                    <a:schemeClr val="tx1"/>
                  </a:solidFill>
                </a:ln>
                <a:solidFill>
                  <a:schemeClr val="tx1"/>
                </a:solidFill>
                <a:effectLst>
                  <a:outerShdw blurRad="60007" dist="310007" dir="7680000" sy="30000" kx="1300200" algn="ctr" rotWithShape="0">
                    <a:prstClr val="black">
                      <a:alpha val="32000"/>
                    </a:prstClr>
                  </a:outerShdw>
                </a:effectLst>
                <a:uLnTx/>
                <a:uFillTx/>
                <a:latin typeface="Arial" pitchFamily="34" charset="0"/>
                <a:ea typeface="微软雅黑"/>
                <a:cs typeface="+mn-cs"/>
              </a:rPr>
              <a:t>1948</a:t>
            </a:r>
            <a:r>
              <a:rPr kumimoji="0" lang="zh-CN" altLang="en-US" sz="1795" b="1" i="0" u="none" strike="noStrike" kern="1200" cap="none" spc="0" normalizeH="0" baseline="0" noProof="0" smtClean="0">
                <a:ln>
                  <a:solidFill>
                    <a:schemeClr val="tx1"/>
                  </a:solidFill>
                </a:ln>
                <a:solidFill>
                  <a:schemeClr val="tx1"/>
                </a:solidFill>
                <a:effectLst>
                  <a:outerShdw blurRad="60007" dist="310007" dir="7680000" sy="30000" kx="1300200" algn="ctr" rotWithShape="0">
                    <a:prstClr val="black">
                      <a:alpha val="32000"/>
                    </a:prstClr>
                  </a:outerShdw>
                </a:effectLst>
                <a:uLnTx/>
                <a:uFillTx/>
                <a:latin typeface="Arial" pitchFamily="34" charset="0"/>
                <a:ea typeface="微软雅黑"/>
                <a:cs typeface="+mn-cs"/>
              </a:rPr>
              <a:t>年“行宪国大”后，蒋介石、李宗仁分别就任总统、副总统</a:t>
            </a:r>
            <a:endParaRPr kumimoji="0" lang="zh-CN" altLang="en-US" sz="1795" b="1" i="0" u="none" strike="noStrike" kern="1200" cap="none" spc="0" normalizeH="0" baseline="0" noProof="0">
              <a:ln>
                <a:solidFill>
                  <a:schemeClr val="tx1"/>
                </a:solidFill>
              </a:ln>
              <a:solidFill>
                <a:schemeClr val="tx1"/>
              </a:solidFill>
              <a:effectLst>
                <a:outerShdw blurRad="60007" dist="310007" dir="7680000" sy="30000" kx="1300200" algn="ctr" rotWithShape="0">
                  <a:prstClr val="black">
                    <a:alpha val="32000"/>
                  </a:prstClr>
                </a:outerShdw>
              </a:effectLst>
              <a:uLnTx/>
              <a:uFillTx/>
              <a:latin typeface="Arial" pitchFamily="34" charset="0"/>
              <a:ea typeface="微软雅黑"/>
              <a:cs typeface="+mn-cs"/>
            </a:endParaRPr>
          </a:p>
        </p:txBody>
      </p:sp>
      <p:pic>
        <p:nvPicPr>
          <p:cNvPr id="50181" name="Picture 3"/>
          <p:cNvPicPr/>
          <p:nvPr>
            <p:custDataLst>
              <p:tags r:id="rId10"/>
            </p:custDataLst>
          </p:nvPr>
        </p:nvPicPr>
        <p:blipFill>
          <a:blip r:embed="rId9"/>
          <a:stretch>
            <a:fillRect/>
          </a:stretch>
        </p:blipFill>
        <p:spPr>
          <a:xfrm>
            <a:off x="9081537" y="192032"/>
            <a:ext cx="2957074" cy="3796757"/>
          </a:xfrm>
          <a:prstGeom prst="rect">
            <a:avLst/>
          </a:prstGeom>
          <a:noFill/>
          <a:ln>
            <a:noFill/>
            <a:miter lim="800000"/>
          </a:ln>
        </p:spPr>
      </p:pic>
      <p:sp>
        <p:nvSpPr>
          <p:cNvPr id="50182" name="流程图: 可选过程 18"/>
          <p:cNvSpPr/>
          <p:nvPr>
            <p:custDataLst>
              <p:tags r:id="rId11"/>
            </p:custDataLst>
          </p:nvPr>
        </p:nvSpPr>
        <p:spPr>
          <a:xfrm>
            <a:off x="4347057" y="139848"/>
            <a:ext cx="4554210" cy="6831315"/>
          </a:xfrm>
          <a:prstGeom prst="flowChartAlternateProcess">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微软雅黑"/>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marL="0" marR="0" lvl="0" indent="0"/>
            <a:r>
              <a:rPr lang="zh-CN" altLang="en-US" sz="2390" b="1">
                <a:latin typeface="华文中宋" panose="02010600040101010101" charset="-122"/>
                <a:ea typeface="华文中宋" panose="02010600040101010101" charset="-122"/>
              </a:rPr>
              <a:t>就在国民党“行宪国大”期间，延安重新被西北人民解放军收复，这是很有象征意义的变动。会议闭幕的前一天，中共中央发布纪念五一节口号，提出：“各民主党派、各人民团体、各社会贤达迅速召开政治协商会议，讨论并实现召集人民代表大会，成立民主联合政府。”“为着打倒蒋介石建立新中国而共同奋斗！”中共成立民主联合政府的主张，得到各民主党派和无党派民主人士的热烈响应。</a:t>
            </a:r>
            <a:endParaRPr lang="en-US" altLang="zh-CN" sz="2390" b="1">
              <a:latin typeface="华文中宋" panose="02010600040101010101" charset="-122"/>
              <a:ea typeface="华文中宋" panose="02010600040101010101" charset="-122"/>
            </a:endParaRPr>
          </a:p>
          <a:p>
            <a:pPr marL="0" marR="0" lvl="0" indent="0" algn="r"/>
            <a:r>
              <a:rPr lang="en-US" altLang="zh-CN" sz="2390" b="1">
                <a:latin typeface="华文中宋" panose="02010600040101010101" charset="-122"/>
                <a:ea typeface="华文中宋" panose="02010600040101010101" charset="-122"/>
              </a:rPr>
              <a:t>——</a:t>
            </a:r>
            <a:r>
              <a:rPr lang="zh-CN" altLang="en-US" sz="2390" b="1">
                <a:latin typeface="华文中宋" panose="02010600040101010101" charset="-122"/>
                <a:ea typeface="华文中宋" panose="02010600040101010101" charset="-122"/>
              </a:rPr>
              <a:t>金冲及</a:t>
            </a:r>
            <a:r>
              <a:rPr lang="en-US" altLang="zh-CN" sz="2390" b="1">
                <a:latin typeface="华文中宋" panose="02010600040101010101" charset="-122"/>
                <a:ea typeface="华文中宋" panose="02010600040101010101" charset="-122"/>
              </a:rPr>
              <a:t>《</a:t>
            </a:r>
            <a:r>
              <a:rPr lang="zh-CN" altLang="en-US" sz="2390" b="1">
                <a:latin typeface="华文中宋" panose="02010600040101010101" charset="-122"/>
                <a:ea typeface="华文中宋" panose="02010600040101010101" charset="-122"/>
              </a:rPr>
              <a:t>二十世纪中国史纲</a:t>
            </a:r>
            <a:r>
              <a:rPr lang="en-US" altLang="zh-CN" sz="2390" b="1">
                <a:latin typeface="华文中宋" panose="02010600040101010101" charset="-122"/>
                <a:ea typeface="华文中宋" panose="02010600040101010101" charset="-122"/>
              </a:rPr>
              <a:t>》</a:t>
            </a:r>
            <a:endParaRPr lang="en-US" altLang="zh-CN" sz="2390" b="1">
              <a:latin typeface="华文中宋" panose="02010600040101010101" charset="-122"/>
              <a:ea typeface="华文中宋" panose="02010600040101010101" charset="-122"/>
            </a:endParaRPr>
          </a:p>
        </p:txBody>
      </p:sp>
      <p:sp>
        <p:nvSpPr>
          <p:cNvPr id="50183" name="矩形 19"/>
          <p:cNvSpPr/>
          <p:nvPr>
            <p:custDataLst>
              <p:tags r:id="rId12"/>
            </p:custDataLst>
          </p:nvPr>
        </p:nvSpPr>
        <p:spPr>
          <a:xfrm>
            <a:off x="9165148" y="4013810"/>
            <a:ext cx="2832743" cy="395605"/>
          </a:xfrm>
          <a:prstGeom prst="rect">
            <a:avLst/>
          </a:prstGeom>
          <a:noFill/>
        </p:spPr>
        <p:txBody>
          <a:bodyPr wrap="square" lIns="91084" tIns="45542" rIns="91084" bIns="45542">
            <a:spAutoFit/>
            <a:scene3d>
              <a:camera prst="orthographicFront"/>
              <a:lightRig rig="flat" dir="tl"/>
            </a:scene3d>
            <a:sp3d contourW="19050" prstMaterial="clear">
              <a:bevelT w="50800" h="50800"/>
              <a:contourClr>
                <a:schemeClr val="accent5">
                  <a:tint val="70000"/>
                  <a:satMod val="180000"/>
                  <a:alpha val="70000"/>
                </a:schemeClr>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r>
              <a:rPr kumimoji="0" lang="zh-CN" altLang="en-US" sz="1990" b="1" i="0" u="none" strike="noStrike" kern="1200" cap="none" spc="0" normalizeH="0" baseline="0" noProof="0" smtClean="0">
                <a:ln>
                  <a:solidFill>
                    <a:schemeClr val="tx1"/>
                  </a:solidFill>
                </a:ln>
                <a:solidFill>
                  <a:schemeClr val="tx1"/>
                </a:solidFill>
                <a:effectLst>
                  <a:outerShdw blurRad="38100" dist="38100" dir="2700000" algn="tl">
                    <a:srgbClr val="000000">
                      <a:alpha val="43137"/>
                    </a:srgbClr>
                  </a:outerShdw>
                </a:effectLst>
                <a:uLnTx/>
                <a:uFillTx/>
                <a:latin typeface="Arial" pitchFamily="34" charset="0"/>
                <a:ea typeface="微软雅黑"/>
                <a:cs typeface="+mn-cs"/>
              </a:rPr>
              <a:t>◎</a:t>
            </a:r>
            <a:r>
              <a:rPr kumimoji="0" lang="en-US" altLang="zh-CN" sz="1990" b="1" i="0" u="none" strike="noStrike" kern="1200" cap="none" spc="0" normalizeH="0" baseline="0" noProof="0" smtClean="0">
                <a:ln>
                  <a:solidFill>
                    <a:schemeClr val="tx1"/>
                  </a:solidFill>
                </a:ln>
                <a:solidFill>
                  <a:schemeClr val="tx1"/>
                </a:solidFill>
                <a:effectLst>
                  <a:outerShdw blurRad="38100" dist="38100" dir="2700000" algn="tl">
                    <a:srgbClr val="000000">
                      <a:alpha val="43137"/>
                    </a:srgbClr>
                  </a:outerShdw>
                </a:effectLst>
                <a:uLnTx/>
                <a:uFillTx/>
                <a:latin typeface="Arial" pitchFamily="34" charset="0"/>
                <a:ea typeface="微软雅黑"/>
                <a:cs typeface="+mn-cs"/>
              </a:rPr>
              <a:t>《</a:t>
            </a:r>
            <a:r>
              <a:rPr kumimoji="0" lang="zh-CN" altLang="en-US" sz="1990" b="1" i="0" u="none" strike="noStrike" kern="1200" cap="none" spc="0" normalizeH="0" baseline="0" noProof="0" smtClean="0">
                <a:ln>
                  <a:solidFill>
                    <a:schemeClr val="tx1"/>
                  </a:solidFill>
                </a:ln>
                <a:solidFill>
                  <a:schemeClr val="tx1"/>
                </a:solidFill>
                <a:effectLst>
                  <a:outerShdw blurRad="38100" dist="38100" dir="2700000" algn="tl">
                    <a:srgbClr val="000000">
                      <a:alpha val="43137"/>
                    </a:srgbClr>
                  </a:outerShdw>
                </a:effectLst>
                <a:uLnTx/>
                <a:uFillTx/>
                <a:latin typeface="Arial" pitchFamily="34" charset="0"/>
                <a:ea typeface="微软雅黑"/>
                <a:cs typeface="+mn-cs"/>
              </a:rPr>
              <a:t>五一宣言</a:t>
            </a:r>
            <a:r>
              <a:rPr kumimoji="0" lang="en-US" altLang="zh-CN" sz="1990" b="1" i="0" u="none" strike="noStrike" kern="1200" cap="none" spc="0" normalizeH="0" baseline="0" noProof="0" smtClean="0">
                <a:ln>
                  <a:solidFill>
                    <a:schemeClr val="tx1"/>
                  </a:solidFill>
                </a:ln>
                <a:solidFill>
                  <a:schemeClr val="tx1"/>
                </a:solidFill>
                <a:effectLst>
                  <a:outerShdw blurRad="38100" dist="38100" dir="2700000" algn="tl">
                    <a:srgbClr val="000000">
                      <a:alpha val="43137"/>
                    </a:srgbClr>
                  </a:outerShdw>
                </a:effectLst>
                <a:uLnTx/>
                <a:uFillTx/>
                <a:latin typeface="Arial" pitchFamily="34" charset="0"/>
                <a:ea typeface="微软雅黑"/>
                <a:cs typeface="+mn-cs"/>
              </a:rPr>
              <a:t>》</a:t>
            </a:r>
            <a:endParaRPr kumimoji="0" lang="zh-CN" altLang="en-US" sz="1990" b="1" i="0" u="none" strike="noStrike" kern="1200" cap="none" spc="0" normalizeH="0" baseline="0" noProof="0">
              <a:ln>
                <a:solidFill>
                  <a:schemeClr val="tx1"/>
                </a:solidFill>
              </a:ln>
              <a:solidFill>
                <a:schemeClr val="tx1"/>
              </a:solidFill>
              <a:effectLst>
                <a:outerShdw blurRad="38100" dist="38100" dir="2700000" algn="tl">
                  <a:srgbClr val="000000">
                    <a:alpha val="43137"/>
                  </a:srgbClr>
                </a:outerShdw>
              </a:effectLst>
              <a:uLnTx/>
              <a:uFillTx/>
              <a:latin typeface="Arial" pitchFamily="34" charset="0"/>
              <a:ea typeface="微软雅黑"/>
              <a:cs typeface="+mn-cs"/>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6" name="矩形 5"/>
          <p:cNvSpPr/>
          <p:nvPr>
            <p:custDataLst>
              <p:tags r:id="rId3"/>
            </p:custDataLst>
          </p:nvPr>
        </p:nvSpPr>
        <p:spPr>
          <a:xfrm>
            <a:off x="245959" y="1300272"/>
            <a:ext cx="520700" cy="4980516"/>
          </a:xfrm>
          <a:prstGeom prst="rect">
            <a:avLst/>
          </a:prstGeom>
          <a:solidFill>
            <a:srgbClr val="793738"/>
          </a:solidFill>
          <a:ln>
            <a:solidFill>
              <a:srgbClr val="793738"/>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eaLnBrk="1" fontAlgn="auto" hangingPunct="1">
              <a:spcBef>
                <a:spcPct val="0"/>
              </a:spcBef>
              <a:spcAft>
                <a:spcPct val="0"/>
              </a:spcAft>
              <a:defRPr/>
            </a:pPr>
            <a:r>
              <a:rPr lang="zh-CN" altLang="en-US" sz="3200" smtClean="0">
                <a:solidFill>
                  <a:prstClr val="white"/>
                </a:solidFill>
                <a:latin typeface="黑体" panose="02010609060101010101" charset="-122"/>
                <a:ea typeface="黑体" panose="02010609060101010101" charset="-122"/>
              </a:rPr>
              <a:t>合作探究</a:t>
            </a:r>
            <a:endParaRPr lang="zh-CN" altLang="en-US" sz="3200">
              <a:solidFill>
                <a:prstClr val="white"/>
              </a:solidFill>
              <a:latin typeface="黑体" panose="02010609060101010101" charset="-122"/>
              <a:ea typeface="黑体" panose="02010609060101010101" charset="-122"/>
            </a:endParaRPr>
          </a:p>
        </p:txBody>
      </p:sp>
      <p:sp>
        <p:nvSpPr>
          <p:cNvPr id="7" name="矩形 6"/>
          <p:cNvSpPr/>
          <p:nvPr>
            <p:custDataLst>
              <p:tags r:id="rId4"/>
            </p:custDataLst>
          </p:nvPr>
        </p:nvSpPr>
        <p:spPr>
          <a:xfrm>
            <a:off x="245745" y="1243965"/>
            <a:ext cx="11729085" cy="5093970"/>
          </a:xfrm>
          <a:prstGeom prst="rect">
            <a:avLst/>
          </a:prstGeom>
          <a:noFill/>
          <a:ln w="25400">
            <a:solidFill>
              <a:srgbClr val="793738"/>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eaLnBrk="1" fontAlgn="auto" hangingPunct="1">
              <a:spcBef>
                <a:spcPct val="0"/>
              </a:spcBef>
              <a:spcAft>
                <a:spcPct val="0"/>
              </a:spcAft>
              <a:defRPr/>
            </a:pPr>
            <a:endParaRPr lang="zh-CN" altLang="en-US" sz="2400">
              <a:solidFill>
                <a:prstClr val="white"/>
              </a:solidFill>
              <a:latin typeface="微软雅黑" panose="020b0503020204020204" charset="-122"/>
            </a:endParaRPr>
          </a:p>
        </p:txBody>
      </p:sp>
      <p:sp>
        <p:nvSpPr>
          <p:cNvPr id="97284" name="文本框 8"/>
          <p:cNvSpPr txBox="1">
            <a:spLocks noChangeArrowheads="1"/>
          </p:cNvSpPr>
          <p:nvPr>
            <p:custDataLst>
              <p:tags r:id="rId5"/>
            </p:custDataLst>
          </p:nvPr>
        </p:nvSpPr>
        <p:spPr bwMode="auto">
          <a:xfrm>
            <a:off x="245979" y="145014"/>
            <a:ext cx="8411633" cy="65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21869" tIns="60934" rIns="121869" bIns="60934">
            <a:sp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eaLnBrk="1" hangingPunct="1"/>
            <a:r>
              <a:rPr lang="zh-CN" altLang="en-US" sz="3465" smtClean="0">
                <a:solidFill>
                  <a:srgbClr val="990033"/>
                </a:solidFill>
                <a:latin typeface="黑体" panose="02010609060101010101" charset="-122"/>
                <a:ea typeface="黑体" panose="02010609060101010101" charset="-122"/>
              </a:rPr>
              <a:t>二、中共在根据地和解放区的制度探索</a:t>
            </a:r>
            <a:endParaRPr lang="zh-CN" altLang="en-US" sz="3465">
              <a:solidFill>
                <a:srgbClr val="990033"/>
              </a:solidFill>
              <a:latin typeface="黑体" panose="02010609060101010101" charset="-122"/>
              <a:ea typeface="黑体" panose="02010609060101010101" charset="-122"/>
            </a:endParaRPr>
          </a:p>
        </p:txBody>
      </p:sp>
      <p:sp>
        <p:nvSpPr>
          <p:cNvPr id="3" name="矩形 2"/>
          <p:cNvSpPr>
            <a:spLocks noChangeArrowheads="1"/>
          </p:cNvSpPr>
          <p:nvPr>
            <p:custDataLst>
              <p:tags r:id="rId6"/>
            </p:custDataLst>
          </p:nvPr>
        </p:nvSpPr>
        <p:spPr bwMode="auto">
          <a:xfrm>
            <a:off x="1248624" y="569405"/>
            <a:ext cx="10327216" cy="674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21877" tIns="60938" rIns="121877" bIns="6093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400" b="1" smtClean="0">
                <a:solidFill>
                  <a:srgbClr val="FF0000"/>
                </a:solidFill>
                <a:latin typeface="黑体" panose="02010609060101010101" charset="-122"/>
                <a:ea typeface="黑体" panose="02010609060101010101" charset="-122"/>
              </a:rPr>
              <a:t>《</a:t>
            </a:r>
            <a:r>
              <a:rPr lang="zh-CN" altLang="en-US" sz="2400" b="1" smtClean="0">
                <a:solidFill>
                  <a:srgbClr val="FF0000"/>
                </a:solidFill>
                <a:latin typeface="黑体" panose="02010609060101010101" charset="-122"/>
                <a:ea typeface="黑体" panose="02010609060101010101" charset="-122"/>
              </a:rPr>
              <a:t>中共在根据地的制度探索</a:t>
            </a:r>
            <a:r>
              <a:rPr lang="en-US" altLang="zh-CN" sz="2400" b="1" smtClean="0">
                <a:solidFill>
                  <a:srgbClr val="FF0000"/>
                </a:solidFill>
                <a:latin typeface="黑体" panose="02010609060101010101" charset="-122"/>
                <a:ea typeface="黑体" panose="02010609060101010101" charset="-122"/>
              </a:rPr>
              <a:t>》</a:t>
            </a:r>
            <a:r>
              <a:rPr lang="zh-CN" altLang="en-US" sz="2400" b="1" smtClean="0">
                <a:solidFill>
                  <a:srgbClr val="FF0000"/>
                </a:solidFill>
                <a:latin typeface="黑体" panose="02010609060101010101" charset="-122"/>
                <a:ea typeface="黑体" panose="02010609060101010101" charset="-122"/>
              </a:rPr>
              <a:t>表格归纳</a:t>
            </a:r>
            <a:endParaRPr lang="en-US" altLang="zh-CN" sz="2400" b="1">
              <a:solidFill>
                <a:srgbClr val="FF0000"/>
              </a:solidFill>
              <a:latin typeface="黑体" panose="02010609060101010101" charset="-122"/>
              <a:ea typeface="黑体" panose="02010609060101010101" charset="-122"/>
            </a:endParaRPr>
          </a:p>
        </p:txBody>
      </p:sp>
      <p:graphicFrame>
        <p:nvGraphicFramePr>
          <p:cNvPr id="4" name="表格 3"/>
          <p:cNvGraphicFramePr>
            <a:graphicFrameLocks noGrp="1"/>
          </p:cNvGraphicFramePr>
          <p:nvPr>
            <p:custDataLst>
              <p:tags r:id="rId7"/>
            </p:custDataLst>
          </p:nvPr>
        </p:nvGraphicFramePr>
        <p:xfrm>
          <a:off x="897890" y="1243330"/>
          <a:ext cx="11076940" cy="4857115"/>
        </p:xfrm>
        <a:graphic>
          <a:graphicData uri="http://schemas.openxmlformats.org/drawingml/2006/table">
            <a:tbl>
              <a:tblPr firstRow="1" bandRow="1">
                <a:tableStyleId>{5940675A-B579-460E-94D1-54222C63F5DA}</a:tableStyleId>
              </a:tblPr>
              <a:tblGrid>
                <a:gridCol w="1009015"/>
                <a:gridCol w="3709035"/>
                <a:gridCol w="3517265"/>
                <a:gridCol w="2841625"/>
              </a:tblGrid>
              <a:tr h="556260">
                <a:tc>
                  <a:txBody>
                    <a:bodyPr vert="horz" wrap="square"/>
                    <a:lstStyle/>
                    <a:p>
                      <a:pPr indent="0">
                        <a:buNone/>
                      </a:pPr>
                      <a:endParaRPr lang="en-US" altLang="en-US" sz="2800" b="0">
                        <a:solidFill>
                          <a:srgbClr val="FF0000"/>
                        </a:solidFill>
                        <a:latin typeface="黑体" panose="02010609060101010101" charset="-122"/>
                        <a:ea typeface="黑体" panose="02010609060101010101" charset="-122"/>
                        <a:cs typeface="黑体" panose="02010609060101010101" charset="-122"/>
                      </a:endParaRPr>
                    </a:p>
                  </a:txBody>
                  <a:tcPr marL="68580" marR="68580" marT="0" marB="0">
                    <a:lnL w="19050" cap="flat" cmpd="sng">
                      <a:solidFill>
                        <a:srgbClr val="080000"/>
                      </a:solidFill>
                      <a:prstDash val="solid"/>
                      <a:headEnd type="none" w="med" len="med"/>
                      <a:tailEnd type="none" w="med" len="med"/>
                    </a:lnL>
                    <a:lnR w="19050" cap="flat" cmpd="sng">
                      <a:solidFill>
                        <a:srgbClr val="080000"/>
                      </a:solidFill>
                      <a:prstDash val="solid"/>
                      <a:headEnd type="none" w="med" len="med"/>
                      <a:tailEnd type="none" w="med" len="med"/>
                    </a:lnR>
                    <a:lnT w="19050" cap="flat" cmpd="sng">
                      <a:solidFill>
                        <a:srgbClr val="080000"/>
                      </a:solidFill>
                      <a:prstDash val="solid"/>
                      <a:headEnd type="none" w="med" len="med"/>
                      <a:tailEnd type="none" w="med" len="med"/>
                    </a:lnT>
                    <a:lnB w="1905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r>
                        <a:rPr lang="en-US" sz="2800" b="0">
                          <a:solidFill>
                            <a:schemeClr val="tx1"/>
                          </a:solidFill>
                          <a:latin typeface="黑体" panose="02010609060101010101" charset="-122"/>
                          <a:ea typeface="黑体" panose="02010609060101010101" charset="-122"/>
                          <a:cs typeface="黑体" panose="02010609060101010101" charset="-122"/>
                        </a:rPr>
                        <a:t>土地革命时期</a:t>
                      </a:r>
                      <a:endParaRPr lang="en-US" altLang="en-US" sz="2800" b="0">
                        <a:solidFill>
                          <a:schemeClr val="tx1"/>
                        </a:solidFill>
                        <a:latin typeface="黑体" panose="02010609060101010101" charset="-122"/>
                        <a:ea typeface="黑体" panose="02010609060101010101" charset="-122"/>
                        <a:cs typeface="黑体" panose="02010609060101010101" charset="-122"/>
                      </a:endParaRPr>
                    </a:p>
                  </a:txBody>
                  <a:tcPr marL="68580" marR="68580" marT="0" marB="0">
                    <a:lnL w="19050" cap="flat" cmpd="sng">
                      <a:solidFill>
                        <a:srgbClr val="080000"/>
                      </a:solidFill>
                      <a:prstDash val="solid"/>
                      <a:headEnd type="none" w="med" len="med"/>
                      <a:tailEnd type="none" w="med" len="med"/>
                    </a:lnL>
                    <a:lnR w="19050" cap="flat" cmpd="sng">
                      <a:solidFill>
                        <a:srgbClr val="080000"/>
                      </a:solidFill>
                      <a:prstDash val="solid"/>
                      <a:headEnd type="none" w="med" len="med"/>
                      <a:tailEnd type="none" w="med" len="med"/>
                    </a:lnR>
                    <a:lnT w="19050" cap="flat" cmpd="sng">
                      <a:solidFill>
                        <a:srgbClr val="080000"/>
                      </a:solidFill>
                      <a:prstDash val="solid"/>
                      <a:headEnd type="none" w="med" len="med"/>
                      <a:tailEnd type="none" w="med" len="med"/>
                    </a:lnT>
                    <a:lnB w="1905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r>
                        <a:rPr lang="en-US" sz="2800" b="0">
                          <a:solidFill>
                            <a:schemeClr val="tx1"/>
                          </a:solidFill>
                          <a:latin typeface="黑体" panose="02010609060101010101" charset="-122"/>
                          <a:ea typeface="黑体" panose="02010609060101010101" charset="-122"/>
                          <a:cs typeface="黑体" panose="02010609060101010101" charset="-122"/>
                        </a:rPr>
                        <a:t>抗日战争时期</a:t>
                      </a:r>
                      <a:endParaRPr lang="en-US" altLang="en-US" sz="2800" b="0">
                        <a:solidFill>
                          <a:schemeClr val="tx1"/>
                        </a:solidFill>
                        <a:latin typeface="黑体" panose="02010609060101010101" charset="-122"/>
                        <a:ea typeface="黑体" panose="02010609060101010101" charset="-122"/>
                        <a:cs typeface="黑体" panose="02010609060101010101" charset="-122"/>
                      </a:endParaRPr>
                    </a:p>
                  </a:txBody>
                  <a:tcPr marL="68580" marR="68580" marT="0" marB="0">
                    <a:lnL w="19050" cap="flat" cmpd="sng">
                      <a:solidFill>
                        <a:srgbClr val="080000"/>
                      </a:solidFill>
                      <a:prstDash val="solid"/>
                      <a:headEnd type="none" w="med" len="med"/>
                      <a:tailEnd type="none" w="med" len="med"/>
                    </a:lnL>
                    <a:lnR w="19050" cap="flat" cmpd="sng">
                      <a:solidFill>
                        <a:srgbClr val="080000"/>
                      </a:solidFill>
                      <a:prstDash val="solid"/>
                      <a:headEnd type="none" w="med" len="med"/>
                      <a:tailEnd type="none" w="med" len="med"/>
                    </a:lnR>
                    <a:lnT w="19050" cap="flat" cmpd="sng">
                      <a:solidFill>
                        <a:srgbClr val="080000"/>
                      </a:solidFill>
                      <a:prstDash val="solid"/>
                      <a:headEnd type="none" w="med" len="med"/>
                      <a:tailEnd type="none" w="med" len="med"/>
                    </a:lnT>
                    <a:lnB w="1905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r>
                        <a:rPr lang="en-US" sz="2800" b="0">
                          <a:solidFill>
                            <a:schemeClr val="tx1"/>
                          </a:solidFill>
                          <a:latin typeface="黑体" panose="02010609060101010101" charset="-122"/>
                          <a:ea typeface="黑体" panose="02010609060101010101" charset="-122"/>
                          <a:cs typeface="黑体" panose="02010609060101010101" charset="-122"/>
                        </a:rPr>
                        <a:t>解放战争时期</a:t>
                      </a:r>
                      <a:endParaRPr lang="en-US" altLang="en-US" sz="2800" b="0">
                        <a:solidFill>
                          <a:schemeClr val="tx1"/>
                        </a:solidFill>
                        <a:latin typeface="黑体" panose="02010609060101010101" charset="-122"/>
                        <a:ea typeface="黑体" panose="02010609060101010101" charset="-122"/>
                        <a:cs typeface="黑体" panose="02010609060101010101" charset="-122"/>
                      </a:endParaRPr>
                    </a:p>
                  </a:txBody>
                  <a:tcPr marL="68580" marR="68580" marT="0" marB="0">
                    <a:lnL w="19050" cap="flat" cmpd="sng">
                      <a:solidFill>
                        <a:srgbClr val="080000"/>
                      </a:solidFill>
                      <a:prstDash val="solid"/>
                      <a:headEnd type="none" w="med" len="med"/>
                      <a:tailEnd type="none" w="med" len="med"/>
                    </a:lnL>
                    <a:lnR w="19050" cap="flat" cmpd="sng">
                      <a:solidFill>
                        <a:srgbClr val="080000"/>
                      </a:solidFill>
                      <a:prstDash val="solid"/>
                      <a:headEnd type="none" w="med" len="med"/>
                      <a:tailEnd type="none" w="med" len="med"/>
                    </a:lnR>
                    <a:lnT w="19050" cap="flat" cmpd="sng">
                      <a:solidFill>
                        <a:srgbClr val="080000"/>
                      </a:solidFill>
                      <a:prstDash val="solid"/>
                      <a:headEnd type="none" w="med" len="med"/>
                      <a:tailEnd type="none" w="med" len="med"/>
                    </a:lnT>
                    <a:lnB w="19050" cap="flat" cmpd="sng">
                      <a:solidFill>
                        <a:srgbClr val="080000"/>
                      </a:solidFill>
                      <a:prstDash val="solid"/>
                      <a:headEnd type="none" w="med" len="med"/>
                      <a:tailEnd type="none" w="med" len="med"/>
                    </a:lnB>
                    <a:lnTlToBr>
                      <a:noFill/>
                    </a:lnTlToBr>
                    <a:lnBlToTr>
                      <a:noFill/>
                    </a:lnBlToTr>
                    <a:noFill/>
                  </a:tcPr>
                </a:tc>
              </a:tr>
              <a:tr h="1077595">
                <a:tc>
                  <a:txBody>
                    <a:bodyPr vert="horz" wrap="square"/>
                    <a:lstStyle/>
                    <a:p>
                      <a:pPr indent="0">
                        <a:buNone/>
                      </a:pPr>
                      <a:r>
                        <a:rPr lang="en-US" sz="2800" b="1">
                          <a:solidFill>
                            <a:schemeClr val="tx1"/>
                          </a:solidFill>
                          <a:latin typeface="黑体" panose="02010609060101010101" charset="-122"/>
                          <a:ea typeface="黑体" panose="02010609060101010101" charset="-122"/>
                          <a:cs typeface="黑体" panose="02010609060101010101" charset="-122"/>
                        </a:rPr>
                        <a:t>背景</a:t>
                      </a:r>
                      <a:endParaRPr lang="en-US" altLang="en-US" sz="2800" b="1">
                        <a:solidFill>
                          <a:schemeClr val="tx1"/>
                        </a:solidFill>
                        <a:latin typeface="黑体" panose="02010609060101010101" charset="-122"/>
                        <a:ea typeface="黑体" panose="02010609060101010101" charset="-122"/>
                        <a:cs typeface="黑体" panose="02010609060101010101" charset="-122"/>
                      </a:endParaRPr>
                    </a:p>
                  </a:txBody>
                  <a:tcPr marL="68580" marR="68580" marT="0" marB="0">
                    <a:lnL w="19050" cap="flat" cmpd="sng">
                      <a:solidFill>
                        <a:srgbClr val="080000"/>
                      </a:solidFill>
                      <a:prstDash val="solid"/>
                      <a:headEnd type="none" w="med" len="med"/>
                      <a:tailEnd type="none" w="med" len="med"/>
                    </a:lnL>
                    <a:lnR w="19050" cap="flat" cmpd="sng">
                      <a:solidFill>
                        <a:srgbClr val="080000"/>
                      </a:solidFill>
                      <a:prstDash val="solid"/>
                      <a:headEnd type="none" w="med" len="med"/>
                      <a:tailEnd type="none" w="med" len="med"/>
                    </a:lnR>
                    <a:lnT w="19050" cap="flat" cmpd="sng">
                      <a:solidFill>
                        <a:srgbClr val="080000"/>
                      </a:solidFill>
                      <a:prstDash val="solid"/>
                      <a:headEnd type="none" w="med" len="med"/>
                      <a:tailEnd type="none" w="med" len="med"/>
                    </a:lnT>
                    <a:lnB w="1905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endParaRPr lang="en-US" altLang="en-US" sz="900" b="0">
                        <a:solidFill>
                          <a:srgbClr val="FF0000"/>
                        </a:solidFill>
                        <a:latin typeface="黑体" panose="02010609060101010101" charset="-122"/>
                        <a:ea typeface="黑体" panose="02010609060101010101" charset="-122"/>
                        <a:cs typeface="黑体" panose="02010609060101010101" charset="-122"/>
                      </a:endParaRPr>
                    </a:p>
                  </a:txBody>
                  <a:tcPr marL="68580" marR="68580" marT="0" marB="0">
                    <a:lnL w="19050" cap="flat" cmpd="sng">
                      <a:solidFill>
                        <a:srgbClr val="080000"/>
                      </a:solidFill>
                      <a:prstDash val="solid"/>
                      <a:headEnd type="none" w="med" len="med"/>
                      <a:tailEnd type="none" w="med" len="med"/>
                    </a:lnL>
                    <a:lnR w="19050" cap="flat" cmpd="sng">
                      <a:solidFill>
                        <a:srgbClr val="080000"/>
                      </a:solidFill>
                      <a:prstDash val="solid"/>
                      <a:headEnd type="none" w="med" len="med"/>
                      <a:tailEnd type="none" w="med" len="med"/>
                    </a:lnR>
                    <a:lnT w="19050" cap="flat" cmpd="sng">
                      <a:solidFill>
                        <a:srgbClr val="080000"/>
                      </a:solidFill>
                      <a:prstDash val="solid"/>
                      <a:headEnd type="none" w="med" len="med"/>
                      <a:tailEnd type="none" w="med" len="med"/>
                    </a:lnT>
                    <a:lnB w="1905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endParaRPr lang="en-US" altLang="en-US" sz="900" b="0">
                        <a:solidFill>
                          <a:srgbClr val="FF0000"/>
                        </a:solidFill>
                        <a:latin typeface="黑体" panose="02010609060101010101" charset="-122"/>
                        <a:ea typeface="黑体" panose="02010609060101010101" charset="-122"/>
                        <a:cs typeface="黑体" panose="02010609060101010101" charset="-122"/>
                      </a:endParaRPr>
                    </a:p>
                  </a:txBody>
                  <a:tcPr marL="68580" marR="68580" marT="0" marB="0">
                    <a:lnL w="19050" cap="flat" cmpd="sng">
                      <a:solidFill>
                        <a:srgbClr val="080000"/>
                      </a:solidFill>
                      <a:prstDash val="solid"/>
                      <a:headEnd type="none" w="med" len="med"/>
                      <a:tailEnd type="none" w="med" len="med"/>
                    </a:lnL>
                    <a:lnR w="19050" cap="flat" cmpd="sng">
                      <a:solidFill>
                        <a:srgbClr val="080000"/>
                      </a:solidFill>
                      <a:prstDash val="solid"/>
                      <a:headEnd type="none" w="med" len="med"/>
                      <a:tailEnd type="none" w="med" len="med"/>
                    </a:lnR>
                    <a:lnT w="19050" cap="flat" cmpd="sng">
                      <a:solidFill>
                        <a:srgbClr val="080000"/>
                      </a:solidFill>
                      <a:prstDash val="solid"/>
                      <a:headEnd type="none" w="med" len="med"/>
                      <a:tailEnd type="none" w="med" len="med"/>
                    </a:lnT>
                    <a:lnB w="1905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endParaRPr lang="en-US" altLang="en-US" sz="900" b="0">
                        <a:solidFill>
                          <a:srgbClr val="FF0000"/>
                        </a:solidFill>
                        <a:latin typeface="黑体" panose="02010609060101010101" charset="-122"/>
                        <a:ea typeface="黑体" panose="02010609060101010101" charset="-122"/>
                        <a:cs typeface="黑体" panose="02010609060101010101" charset="-122"/>
                      </a:endParaRPr>
                    </a:p>
                  </a:txBody>
                  <a:tcPr marL="68580" marR="68580" marT="0" marB="0">
                    <a:lnL w="19050" cap="flat" cmpd="sng">
                      <a:solidFill>
                        <a:srgbClr val="080000"/>
                      </a:solidFill>
                      <a:prstDash val="solid"/>
                      <a:headEnd type="none" w="med" len="med"/>
                      <a:tailEnd type="none" w="med" len="med"/>
                    </a:lnL>
                    <a:lnR w="19050" cap="flat" cmpd="sng">
                      <a:solidFill>
                        <a:srgbClr val="080000"/>
                      </a:solidFill>
                      <a:prstDash val="solid"/>
                      <a:headEnd type="none" w="med" len="med"/>
                      <a:tailEnd type="none" w="med" len="med"/>
                    </a:lnR>
                    <a:lnT w="19050" cap="flat" cmpd="sng">
                      <a:solidFill>
                        <a:srgbClr val="080000"/>
                      </a:solidFill>
                      <a:prstDash val="solid"/>
                      <a:headEnd type="none" w="med" len="med"/>
                      <a:tailEnd type="none" w="med" len="med"/>
                    </a:lnT>
                    <a:lnB w="19050" cap="flat" cmpd="sng">
                      <a:solidFill>
                        <a:srgbClr val="080000"/>
                      </a:solidFill>
                      <a:prstDash val="solid"/>
                      <a:headEnd type="none" w="med" len="med"/>
                      <a:tailEnd type="none" w="med" len="med"/>
                    </a:lnB>
                    <a:lnTlToBr>
                      <a:noFill/>
                    </a:lnTlToBr>
                    <a:lnBlToTr>
                      <a:noFill/>
                    </a:lnBlToTr>
                    <a:noFill/>
                  </a:tcPr>
                </a:tc>
              </a:tr>
              <a:tr h="2145665">
                <a:tc>
                  <a:txBody>
                    <a:bodyPr vert="horz" wrap="square"/>
                    <a:lstStyle/>
                    <a:p>
                      <a:pPr indent="0">
                        <a:buNone/>
                      </a:pPr>
                      <a:endParaRPr lang="en-US" sz="2800" b="1">
                        <a:solidFill>
                          <a:schemeClr val="tx1"/>
                        </a:solidFill>
                        <a:latin typeface="黑体" panose="02010609060101010101" charset="-122"/>
                        <a:ea typeface="黑体" panose="02010609060101010101" charset="-122"/>
                        <a:cs typeface="黑体" panose="02010609060101010101" charset="-122"/>
                      </a:endParaRPr>
                    </a:p>
                    <a:p>
                      <a:pPr indent="0">
                        <a:buNone/>
                      </a:pPr>
                      <a:r>
                        <a:rPr lang="en-US" sz="2800" b="1">
                          <a:solidFill>
                            <a:schemeClr val="tx1"/>
                          </a:solidFill>
                          <a:latin typeface="黑体" panose="02010609060101010101" charset="-122"/>
                          <a:ea typeface="黑体" panose="02010609060101010101" charset="-122"/>
                          <a:cs typeface="黑体" panose="02010609060101010101" charset="-122"/>
                        </a:rPr>
                        <a:t>探索</a:t>
                      </a:r>
                      <a:endParaRPr lang="en-US" altLang="en-US" sz="2800" b="1">
                        <a:solidFill>
                          <a:schemeClr val="tx1"/>
                        </a:solidFill>
                        <a:latin typeface="黑体" panose="02010609060101010101" charset="-122"/>
                        <a:ea typeface="黑体" panose="02010609060101010101" charset="-122"/>
                        <a:cs typeface="黑体" panose="02010609060101010101" charset="-122"/>
                      </a:endParaRPr>
                    </a:p>
                  </a:txBody>
                  <a:tcPr marL="68580" marR="68580" marT="0" marB="0">
                    <a:lnL w="19050" cap="flat" cmpd="sng">
                      <a:solidFill>
                        <a:srgbClr val="080000"/>
                      </a:solidFill>
                      <a:prstDash val="solid"/>
                      <a:headEnd type="none" w="med" len="med"/>
                      <a:tailEnd type="none" w="med" len="med"/>
                    </a:lnL>
                    <a:lnR w="19050" cap="flat" cmpd="sng">
                      <a:solidFill>
                        <a:srgbClr val="080000"/>
                      </a:solidFill>
                      <a:prstDash val="solid"/>
                      <a:headEnd type="none" w="med" len="med"/>
                      <a:tailEnd type="none" w="med" len="med"/>
                    </a:lnR>
                    <a:lnT w="19050" cap="flat" cmpd="sng">
                      <a:solidFill>
                        <a:srgbClr val="080000"/>
                      </a:solidFill>
                      <a:prstDash val="solid"/>
                      <a:headEnd type="none" w="med" len="med"/>
                      <a:tailEnd type="none" w="med" len="med"/>
                    </a:lnT>
                    <a:lnB w="1905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endParaRPr lang="en-US" altLang="en-US" sz="900" b="0">
                        <a:solidFill>
                          <a:srgbClr val="FF0000"/>
                        </a:solidFill>
                        <a:latin typeface="黑体" panose="02010609060101010101" charset="-122"/>
                        <a:ea typeface="黑体" panose="02010609060101010101" charset="-122"/>
                        <a:cs typeface="黑体" panose="02010609060101010101" charset="-122"/>
                      </a:endParaRPr>
                    </a:p>
                  </a:txBody>
                  <a:tcPr marL="68580" marR="68580" marT="0" marB="0">
                    <a:lnL w="19050" cap="flat" cmpd="sng">
                      <a:solidFill>
                        <a:srgbClr val="080000"/>
                      </a:solidFill>
                      <a:prstDash val="solid"/>
                      <a:headEnd type="none" w="med" len="med"/>
                      <a:tailEnd type="none" w="med" len="med"/>
                    </a:lnL>
                    <a:lnR w="19050" cap="flat" cmpd="sng">
                      <a:solidFill>
                        <a:srgbClr val="080000"/>
                      </a:solidFill>
                      <a:prstDash val="solid"/>
                      <a:headEnd type="none" w="med" len="med"/>
                      <a:tailEnd type="none" w="med" len="med"/>
                    </a:lnR>
                    <a:lnT w="19050" cap="flat" cmpd="sng">
                      <a:solidFill>
                        <a:srgbClr val="080000"/>
                      </a:solidFill>
                      <a:prstDash val="solid"/>
                      <a:headEnd type="none" w="med" len="med"/>
                      <a:tailEnd type="none" w="med" len="med"/>
                    </a:lnT>
                    <a:lnB w="1905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endParaRPr lang="en-US" altLang="en-US" sz="900" b="0">
                        <a:solidFill>
                          <a:srgbClr val="FF0000"/>
                        </a:solidFill>
                        <a:latin typeface="黑体" panose="02010609060101010101" charset="-122"/>
                        <a:ea typeface="黑体" panose="02010609060101010101" charset="-122"/>
                        <a:cs typeface="黑体" panose="02010609060101010101" charset="-122"/>
                      </a:endParaRPr>
                    </a:p>
                  </a:txBody>
                  <a:tcPr marL="68580" marR="68580" marT="0" marB="0">
                    <a:lnL w="19050" cap="flat" cmpd="sng">
                      <a:solidFill>
                        <a:srgbClr val="080000"/>
                      </a:solidFill>
                      <a:prstDash val="solid"/>
                      <a:headEnd type="none" w="med" len="med"/>
                      <a:tailEnd type="none" w="med" len="med"/>
                    </a:lnL>
                    <a:lnR w="19050" cap="flat" cmpd="sng">
                      <a:solidFill>
                        <a:srgbClr val="080000"/>
                      </a:solidFill>
                      <a:prstDash val="solid"/>
                      <a:headEnd type="none" w="med" len="med"/>
                      <a:tailEnd type="none" w="med" len="med"/>
                    </a:lnR>
                    <a:lnT w="19050" cap="flat" cmpd="sng">
                      <a:solidFill>
                        <a:srgbClr val="080000"/>
                      </a:solidFill>
                      <a:prstDash val="solid"/>
                      <a:headEnd type="none" w="med" len="med"/>
                      <a:tailEnd type="none" w="med" len="med"/>
                    </a:lnT>
                    <a:lnB w="1905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endParaRPr lang="en-US" altLang="en-US" sz="900" b="0">
                        <a:solidFill>
                          <a:srgbClr val="FF0000"/>
                        </a:solidFill>
                        <a:latin typeface="黑体" panose="02010609060101010101" charset="-122"/>
                        <a:ea typeface="黑体" panose="02010609060101010101" charset="-122"/>
                        <a:cs typeface="黑体" panose="02010609060101010101" charset="-122"/>
                      </a:endParaRPr>
                    </a:p>
                  </a:txBody>
                  <a:tcPr marL="68580" marR="68580" marT="0" marB="0">
                    <a:lnL w="19050" cap="flat" cmpd="sng">
                      <a:solidFill>
                        <a:srgbClr val="080000"/>
                      </a:solidFill>
                      <a:prstDash val="solid"/>
                      <a:headEnd type="none" w="med" len="med"/>
                      <a:tailEnd type="none" w="med" len="med"/>
                    </a:lnL>
                    <a:lnR w="19050" cap="flat" cmpd="sng">
                      <a:solidFill>
                        <a:srgbClr val="080000"/>
                      </a:solidFill>
                      <a:prstDash val="solid"/>
                      <a:headEnd type="none" w="med" len="med"/>
                      <a:tailEnd type="none" w="med" len="med"/>
                    </a:lnR>
                    <a:lnT w="19050" cap="flat" cmpd="sng">
                      <a:solidFill>
                        <a:srgbClr val="080000"/>
                      </a:solidFill>
                      <a:prstDash val="solid"/>
                      <a:headEnd type="none" w="med" len="med"/>
                      <a:tailEnd type="none" w="med" len="med"/>
                    </a:lnT>
                    <a:lnB w="19050" cap="flat" cmpd="sng">
                      <a:solidFill>
                        <a:srgbClr val="080000"/>
                      </a:solidFill>
                      <a:prstDash val="solid"/>
                      <a:headEnd type="none" w="med" len="med"/>
                      <a:tailEnd type="none" w="med" len="med"/>
                    </a:lnB>
                    <a:lnTlToBr>
                      <a:noFill/>
                    </a:lnTlToBr>
                    <a:lnBlToTr>
                      <a:noFill/>
                    </a:lnBlToTr>
                    <a:noFill/>
                  </a:tcPr>
                </a:tc>
              </a:tr>
              <a:tr h="1077595">
                <a:tc>
                  <a:txBody>
                    <a:bodyPr vert="horz" wrap="square"/>
                    <a:lstStyle/>
                    <a:p>
                      <a:pPr indent="0">
                        <a:buNone/>
                      </a:pPr>
                      <a:r>
                        <a:rPr lang="en-US" sz="2800" b="1">
                          <a:solidFill>
                            <a:schemeClr val="tx1"/>
                          </a:solidFill>
                          <a:latin typeface="黑体" panose="02010609060101010101" charset="-122"/>
                          <a:ea typeface="黑体" panose="02010609060101010101" charset="-122"/>
                          <a:cs typeface="黑体" panose="02010609060101010101" charset="-122"/>
                        </a:rPr>
                        <a:t>意义</a:t>
                      </a:r>
                      <a:endParaRPr lang="en-US" altLang="en-US" sz="2800" b="1">
                        <a:solidFill>
                          <a:schemeClr val="tx1"/>
                        </a:solidFill>
                        <a:latin typeface="黑体" panose="02010609060101010101" charset="-122"/>
                        <a:ea typeface="黑体" panose="02010609060101010101" charset="-122"/>
                        <a:cs typeface="黑体" panose="02010609060101010101" charset="-122"/>
                      </a:endParaRPr>
                    </a:p>
                  </a:txBody>
                  <a:tcPr marL="68580" marR="68580" marT="0" marB="0">
                    <a:lnL w="19050" cap="flat" cmpd="sng">
                      <a:solidFill>
                        <a:srgbClr val="080000"/>
                      </a:solidFill>
                      <a:prstDash val="solid"/>
                      <a:headEnd type="none" w="med" len="med"/>
                      <a:tailEnd type="none" w="med" len="med"/>
                    </a:lnL>
                    <a:lnR w="19050" cap="flat" cmpd="sng">
                      <a:solidFill>
                        <a:srgbClr val="080000"/>
                      </a:solidFill>
                      <a:prstDash val="solid"/>
                      <a:headEnd type="none" w="med" len="med"/>
                      <a:tailEnd type="none" w="med" len="med"/>
                    </a:lnR>
                    <a:lnT w="19050" cap="flat" cmpd="sng">
                      <a:solidFill>
                        <a:srgbClr val="080000"/>
                      </a:solidFill>
                      <a:prstDash val="solid"/>
                      <a:headEnd type="none" w="med" len="med"/>
                      <a:tailEnd type="none" w="med" len="med"/>
                    </a:lnT>
                    <a:lnB w="1905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endParaRPr lang="en-US" altLang="en-US" sz="900" b="0">
                        <a:solidFill>
                          <a:srgbClr val="FF0000"/>
                        </a:solidFill>
                        <a:latin typeface="黑体" panose="02010609060101010101" charset="-122"/>
                        <a:ea typeface="黑体" panose="02010609060101010101" charset="-122"/>
                        <a:cs typeface="黑体" panose="02010609060101010101" charset="-122"/>
                      </a:endParaRPr>
                    </a:p>
                  </a:txBody>
                  <a:tcPr marL="68580" marR="68580" marT="0" marB="0">
                    <a:lnL w="19050" cap="flat" cmpd="sng">
                      <a:solidFill>
                        <a:srgbClr val="080000"/>
                      </a:solidFill>
                      <a:prstDash val="solid"/>
                      <a:headEnd type="none" w="med" len="med"/>
                      <a:tailEnd type="none" w="med" len="med"/>
                    </a:lnL>
                    <a:lnR w="19050" cap="flat" cmpd="sng">
                      <a:solidFill>
                        <a:srgbClr val="080000"/>
                      </a:solidFill>
                      <a:prstDash val="solid"/>
                      <a:headEnd type="none" w="med" len="med"/>
                      <a:tailEnd type="none" w="med" len="med"/>
                    </a:lnR>
                    <a:lnT w="19050" cap="flat" cmpd="sng">
                      <a:solidFill>
                        <a:srgbClr val="080000"/>
                      </a:solidFill>
                      <a:prstDash val="solid"/>
                      <a:headEnd type="none" w="med" len="med"/>
                      <a:tailEnd type="none" w="med" len="med"/>
                    </a:lnT>
                    <a:lnB w="1905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endParaRPr lang="en-US" altLang="en-US" sz="900" b="0">
                        <a:solidFill>
                          <a:srgbClr val="FF0000"/>
                        </a:solidFill>
                        <a:latin typeface="黑体" panose="02010609060101010101" charset="-122"/>
                        <a:ea typeface="黑体" panose="02010609060101010101" charset="-122"/>
                        <a:cs typeface="黑体" panose="02010609060101010101" charset="-122"/>
                      </a:endParaRPr>
                    </a:p>
                  </a:txBody>
                  <a:tcPr marL="68580" marR="68580" marT="0" marB="0">
                    <a:lnL w="19050" cap="flat" cmpd="sng">
                      <a:solidFill>
                        <a:srgbClr val="080000"/>
                      </a:solidFill>
                      <a:prstDash val="solid"/>
                      <a:headEnd type="none" w="med" len="med"/>
                      <a:tailEnd type="none" w="med" len="med"/>
                    </a:lnL>
                    <a:lnR w="19050" cap="flat" cmpd="sng">
                      <a:solidFill>
                        <a:srgbClr val="080000"/>
                      </a:solidFill>
                      <a:prstDash val="solid"/>
                      <a:headEnd type="none" w="med" len="med"/>
                      <a:tailEnd type="none" w="med" len="med"/>
                    </a:lnR>
                    <a:lnT w="19050" cap="flat" cmpd="sng">
                      <a:solidFill>
                        <a:srgbClr val="080000"/>
                      </a:solidFill>
                      <a:prstDash val="solid"/>
                      <a:headEnd type="none" w="med" len="med"/>
                      <a:tailEnd type="none" w="med" len="med"/>
                    </a:lnT>
                    <a:lnB w="1905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endParaRPr lang="en-US" altLang="en-US" sz="900" b="0">
                        <a:solidFill>
                          <a:srgbClr val="FF0000"/>
                        </a:solidFill>
                        <a:latin typeface="黑体" panose="02010609060101010101" charset="-122"/>
                        <a:ea typeface="黑体" panose="02010609060101010101" charset="-122"/>
                        <a:cs typeface="黑体" panose="02010609060101010101" charset="-122"/>
                      </a:endParaRPr>
                    </a:p>
                  </a:txBody>
                  <a:tcPr marL="68580" marR="68580" marT="0" marB="0">
                    <a:lnL w="19050" cap="flat" cmpd="sng">
                      <a:solidFill>
                        <a:srgbClr val="080000"/>
                      </a:solidFill>
                      <a:prstDash val="solid"/>
                      <a:headEnd type="none" w="med" len="med"/>
                      <a:tailEnd type="none" w="med" len="med"/>
                    </a:lnL>
                    <a:lnR w="19050" cap="flat" cmpd="sng">
                      <a:solidFill>
                        <a:srgbClr val="080000"/>
                      </a:solidFill>
                      <a:prstDash val="solid"/>
                      <a:headEnd type="none" w="med" len="med"/>
                      <a:tailEnd type="none" w="med" len="med"/>
                    </a:lnR>
                    <a:lnT w="19050" cap="flat" cmpd="sng">
                      <a:solidFill>
                        <a:srgbClr val="080000"/>
                      </a:solidFill>
                      <a:prstDash val="solid"/>
                      <a:headEnd type="none" w="med" len="med"/>
                      <a:tailEnd type="none" w="med" len="med"/>
                    </a:lnT>
                    <a:lnB w="19050" cap="flat" cmpd="sng">
                      <a:solidFill>
                        <a:srgbClr val="080000"/>
                      </a:solidFill>
                      <a:prstDash val="solid"/>
                      <a:headEnd type="none" w="med" len="med"/>
                      <a:tailEnd type="none" w="med" len="med"/>
                    </a:lnB>
                    <a:lnTlToBr>
                      <a:noFill/>
                    </a:lnTlToBr>
                    <a:lnBlToTr>
                      <a:noFill/>
                    </a:lnBlToTr>
                    <a:noFill/>
                  </a:tcPr>
                </a:tc>
              </a:tr>
            </a:tbl>
          </a:graphicData>
        </a:graphic>
      </p:graphicFrame>
      <p:sp>
        <p:nvSpPr>
          <p:cNvPr id="5" name="文本框 4"/>
          <p:cNvSpPr txBox="1"/>
          <p:nvPr>
            <p:custDataLst>
              <p:tags r:id="rId8"/>
            </p:custDataLst>
          </p:nvPr>
        </p:nvSpPr>
        <p:spPr>
          <a:xfrm>
            <a:off x="2004695" y="1858010"/>
            <a:ext cx="3535680" cy="829945"/>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buNone/>
            </a:pPr>
            <a:r>
              <a:rPr lang="en-US" sz="2400">
                <a:solidFill>
                  <a:srgbClr val="FF0000"/>
                </a:solidFill>
                <a:latin typeface="黑体" panose="02010609060101010101" charset="-122"/>
                <a:ea typeface="黑体" panose="02010609060101010101" charset="-122"/>
                <a:cs typeface="黑体" panose="02010609060101010101" charset="-122"/>
                <a:sym typeface="+mn-ea"/>
              </a:rPr>
              <a:t>革命根据地</a:t>
            </a:r>
            <a:r>
              <a:rPr lang="en-US" sz="2400">
                <a:gradFill>
                  <a:gsLst>
                    <a:gs pos="0">
                      <a:srgbClr val="007BD3"/>
                    </a:gs>
                    <a:gs pos="100000">
                      <a:srgbClr val="034373"/>
                    </a:gs>
                  </a:gsLst>
                  <a:lin scaled="0"/>
                </a:gradFill>
                <a:latin typeface="黑体" panose="02010609060101010101" charset="-122"/>
                <a:ea typeface="黑体" panose="02010609060101010101" charset="-122"/>
                <a:cs typeface="黑体" panose="02010609060101010101" charset="-122"/>
                <a:sym typeface="+mn-ea"/>
              </a:rPr>
              <a:t>不断涌现，各</a:t>
            </a:r>
            <a:endParaRPr lang="en-US" sz="2400">
              <a:gradFill>
                <a:gsLst>
                  <a:gs pos="0">
                    <a:srgbClr val="007BD3"/>
                  </a:gs>
                  <a:gs pos="100000">
                    <a:srgbClr val="034373"/>
                  </a:gs>
                </a:gsLst>
                <a:lin scaled="0"/>
              </a:gradFill>
              <a:latin typeface="黑体" panose="02010609060101010101" charset="-122"/>
              <a:ea typeface="黑体" panose="02010609060101010101" charset="-122"/>
              <a:cs typeface="黑体" panose="02010609060101010101" charset="-122"/>
              <a:sym typeface="+mn-ea"/>
            </a:endParaRPr>
          </a:p>
          <a:p>
            <a:pPr indent="0">
              <a:buNone/>
            </a:pPr>
            <a:r>
              <a:rPr lang="en-US" sz="2400">
                <a:gradFill>
                  <a:gsLst>
                    <a:gs pos="0">
                      <a:srgbClr val="007BD3"/>
                    </a:gs>
                    <a:gs pos="100000">
                      <a:srgbClr val="034373"/>
                    </a:gs>
                  </a:gsLst>
                  <a:lin scaled="0"/>
                </a:gradFill>
                <a:latin typeface="黑体" panose="02010609060101010101" charset="-122"/>
                <a:ea typeface="黑体" panose="02010609060101010101" charset="-122"/>
                <a:cs typeface="黑体" panose="02010609060101010101" charset="-122"/>
                <a:sym typeface="+mn-ea"/>
              </a:rPr>
              <a:t>地苏维埃政权陆续建立。</a:t>
            </a:r>
            <a:endParaRPr lang="en-US" altLang="en-US" sz="2400">
              <a:gradFill>
                <a:gsLst>
                  <a:gs pos="0">
                    <a:srgbClr val="007BD3"/>
                  </a:gs>
                  <a:gs pos="100000">
                    <a:srgbClr val="034373"/>
                  </a:gs>
                </a:gsLst>
                <a:lin scaled="0"/>
              </a:gradFill>
              <a:latin typeface="黑体" panose="02010609060101010101" charset="-122"/>
              <a:ea typeface="黑体" panose="02010609060101010101" charset="-122"/>
              <a:cs typeface="黑体" panose="02010609060101010101" charset="-122"/>
              <a:sym typeface="+mn-ea"/>
            </a:endParaRPr>
          </a:p>
        </p:txBody>
      </p:sp>
      <p:sp>
        <p:nvSpPr>
          <p:cNvPr id="8" name="文本框 7"/>
          <p:cNvSpPr txBox="1"/>
          <p:nvPr>
            <p:custDataLst>
              <p:tags r:id="rId9"/>
            </p:custDataLst>
          </p:nvPr>
        </p:nvSpPr>
        <p:spPr>
          <a:xfrm>
            <a:off x="2004695" y="3257550"/>
            <a:ext cx="3535680" cy="1198880"/>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buNone/>
            </a:pPr>
            <a:r>
              <a:rPr lang="en-US" sz="2400">
                <a:solidFill>
                  <a:srgbClr val="FF0000"/>
                </a:solidFill>
                <a:latin typeface="黑体" panose="02010609060101010101" charset="-122"/>
                <a:ea typeface="黑体" panose="02010609060101010101" charset="-122"/>
                <a:cs typeface="黑体" panose="02010609060101010101" charset="-122"/>
                <a:sym typeface="+mn-ea"/>
              </a:rPr>
              <a:t>召开中华苏维埃大会，</a:t>
            </a:r>
            <a:endParaRPr lang="en-US" sz="2400">
              <a:solidFill>
                <a:srgbClr val="FF0000"/>
              </a:solidFill>
              <a:latin typeface="黑体" panose="02010609060101010101" charset="-122"/>
              <a:ea typeface="黑体" panose="02010609060101010101" charset="-122"/>
              <a:cs typeface="黑体" panose="02010609060101010101" charset="-122"/>
              <a:sym typeface="+mn-ea"/>
            </a:endParaRPr>
          </a:p>
          <a:p>
            <a:pPr indent="0">
              <a:buNone/>
            </a:pPr>
            <a:r>
              <a:rPr lang="en-US" sz="2400">
                <a:solidFill>
                  <a:srgbClr val="FF0000"/>
                </a:solidFill>
                <a:latin typeface="黑体" panose="02010609060101010101" charset="-122"/>
                <a:ea typeface="黑体" panose="02010609060101010101" charset="-122"/>
                <a:cs typeface="黑体" panose="02010609060101010101" charset="-122"/>
                <a:sym typeface="+mn-ea"/>
              </a:rPr>
              <a:t>成立中华苏维埃共和国，</a:t>
            </a:r>
            <a:endParaRPr lang="en-US" sz="2400">
              <a:solidFill>
                <a:srgbClr val="FF0000"/>
              </a:solidFill>
              <a:latin typeface="黑体" panose="02010609060101010101" charset="-122"/>
              <a:ea typeface="黑体" panose="02010609060101010101" charset="-122"/>
              <a:cs typeface="黑体" panose="02010609060101010101" charset="-122"/>
              <a:sym typeface="+mn-ea"/>
            </a:endParaRPr>
          </a:p>
          <a:p>
            <a:pPr indent="0">
              <a:buNone/>
            </a:pPr>
            <a:r>
              <a:rPr lang="en-US" sz="2400">
                <a:solidFill>
                  <a:srgbClr val="FF0000"/>
                </a:solidFill>
                <a:latin typeface="黑体" panose="02010609060101010101" charset="-122"/>
                <a:ea typeface="黑体" panose="02010609060101010101" charset="-122"/>
                <a:cs typeface="黑体" panose="02010609060101010101" charset="-122"/>
                <a:sym typeface="+mn-ea"/>
              </a:rPr>
              <a:t>制定宪法大纲。</a:t>
            </a:r>
            <a:endParaRPr lang="zh-CN" altLang="en-US" sz="2400"/>
          </a:p>
        </p:txBody>
      </p:sp>
      <p:sp>
        <p:nvSpPr>
          <p:cNvPr id="9" name="文本框 8"/>
          <p:cNvSpPr txBox="1"/>
          <p:nvPr>
            <p:custDataLst>
              <p:tags r:id="rId10"/>
            </p:custDataLst>
          </p:nvPr>
        </p:nvSpPr>
        <p:spPr>
          <a:xfrm>
            <a:off x="2102485" y="5170805"/>
            <a:ext cx="2621280" cy="829945"/>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buNone/>
            </a:pPr>
            <a:r>
              <a:rPr lang="en-US" sz="2400">
                <a:solidFill>
                  <a:srgbClr val="FF0000"/>
                </a:solidFill>
                <a:latin typeface="黑体" panose="02010609060101010101" charset="-122"/>
                <a:ea typeface="黑体" panose="02010609060101010101" charset="-122"/>
                <a:cs typeface="黑体" panose="02010609060101010101" charset="-122"/>
                <a:sym typeface="+mn-ea"/>
              </a:rPr>
              <a:t>是创建人民革命政</a:t>
            </a:r>
            <a:endParaRPr lang="en-US" sz="2400">
              <a:solidFill>
                <a:srgbClr val="FF0000"/>
              </a:solidFill>
              <a:latin typeface="黑体" panose="02010609060101010101" charset="-122"/>
              <a:ea typeface="黑体" panose="02010609060101010101" charset="-122"/>
              <a:cs typeface="黑体" panose="02010609060101010101" charset="-122"/>
              <a:sym typeface="+mn-ea"/>
            </a:endParaRPr>
          </a:p>
          <a:p>
            <a:pPr indent="0">
              <a:buNone/>
            </a:pPr>
            <a:r>
              <a:rPr lang="en-US" sz="2400">
                <a:solidFill>
                  <a:srgbClr val="FF0000"/>
                </a:solidFill>
                <a:latin typeface="黑体" panose="02010609060101010101" charset="-122"/>
                <a:ea typeface="黑体" panose="02010609060101010101" charset="-122"/>
                <a:cs typeface="黑体" panose="02010609060101010101" charset="-122"/>
                <a:sym typeface="+mn-ea"/>
              </a:rPr>
              <a:t>权的尝试。</a:t>
            </a:r>
            <a:endParaRPr lang="en-US" altLang="en-US" sz="2400">
              <a:solidFill>
                <a:srgbClr val="FF0000"/>
              </a:solidFill>
              <a:latin typeface="黑体" panose="02010609060101010101" charset="-122"/>
              <a:ea typeface="黑体" panose="02010609060101010101" charset="-122"/>
              <a:cs typeface="黑体" panose="02010609060101010101" charset="-122"/>
              <a:sym typeface="+mn-ea"/>
            </a:endParaRPr>
          </a:p>
        </p:txBody>
      </p:sp>
      <p:sp>
        <p:nvSpPr>
          <p:cNvPr id="10" name="文本框 9"/>
          <p:cNvSpPr txBox="1"/>
          <p:nvPr>
            <p:custDataLst>
              <p:tags r:id="rId11"/>
            </p:custDataLst>
          </p:nvPr>
        </p:nvSpPr>
        <p:spPr>
          <a:xfrm>
            <a:off x="5791200" y="1775460"/>
            <a:ext cx="3089275" cy="124523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buNone/>
            </a:pPr>
            <a:r>
              <a:rPr lang="en-US" sz="2500">
                <a:solidFill>
                  <a:srgbClr val="FF0000"/>
                </a:solidFill>
                <a:latin typeface="黑体" panose="02010609060101010101" charset="-122"/>
                <a:ea typeface="黑体" panose="02010609060101010101" charset="-122"/>
                <a:cs typeface="黑体" panose="02010609060101010101" charset="-122"/>
                <a:sym typeface="+mn-ea"/>
              </a:rPr>
              <a:t>抗日根据地</a:t>
            </a:r>
            <a:r>
              <a:rPr lang="en-US" sz="2500">
                <a:gradFill>
                  <a:gsLst>
                    <a:gs pos="0">
                      <a:srgbClr val="007BD3"/>
                    </a:gs>
                    <a:gs pos="100000">
                      <a:srgbClr val="034373"/>
                    </a:gs>
                  </a:gsLst>
                  <a:lin scaled="0"/>
                </a:gradFill>
                <a:latin typeface="黑体" panose="02010609060101010101" charset="-122"/>
                <a:ea typeface="黑体" panose="02010609060101010101" charset="-122"/>
                <a:cs typeface="黑体" panose="02010609060101010101" charset="-122"/>
                <a:sym typeface="+mn-ea"/>
              </a:rPr>
              <a:t>逐步扩大，</a:t>
            </a:r>
            <a:endParaRPr lang="en-US" sz="2500">
              <a:gradFill>
                <a:gsLst>
                  <a:gs pos="0">
                    <a:srgbClr val="007BD3"/>
                  </a:gs>
                  <a:gs pos="100000">
                    <a:srgbClr val="034373"/>
                  </a:gs>
                </a:gsLst>
                <a:lin scaled="0"/>
              </a:gradFill>
              <a:latin typeface="黑体" panose="02010609060101010101" charset="-122"/>
              <a:ea typeface="黑体" panose="02010609060101010101" charset="-122"/>
              <a:cs typeface="黑体" panose="02010609060101010101" charset="-122"/>
              <a:sym typeface="+mn-ea"/>
            </a:endParaRPr>
          </a:p>
          <a:p>
            <a:pPr indent="0">
              <a:buNone/>
            </a:pPr>
            <a:r>
              <a:rPr lang="en-US" sz="2500">
                <a:gradFill>
                  <a:gsLst>
                    <a:gs pos="0">
                      <a:srgbClr val="007BD3"/>
                    </a:gs>
                    <a:gs pos="100000">
                      <a:srgbClr val="034373"/>
                    </a:gs>
                  </a:gsLst>
                  <a:lin scaled="0"/>
                </a:gradFill>
                <a:latin typeface="黑体" panose="02010609060101010101" charset="-122"/>
                <a:ea typeface="黑体" panose="02010609060101010101" charset="-122"/>
                <a:cs typeface="黑体" panose="02010609060101010101" charset="-122"/>
                <a:sym typeface="+mn-ea"/>
              </a:rPr>
              <a:t>适应抗日民族统一战</a:t>
            </a:r>
            <a:endParaRPr lang="en-US" sz="2500">
              <a:gradFill>
                <a:gsLst>
                  <a:gs pos="0">
                    <a:srgbClr val="007BD3"/>
                  </a:gs>
                  <a:gs pos="100000">
                    <a:srgbClr val="034373"/>
                  </a:gs>
                </a:gsLst>
                <a:lin scaled="0"/>
              </a:gradFill>
              <a:latin typeface="黑体" panose="02010609060101010101" charset="-122"/>
              <a:ea typeface="黑体" panose="02010609060101010101" charset="-122"/>
              <a:cs typeface="黑体" panose="02010609060101010101" charset="-122"/>
              <a:sym typeface="+mn-ea"/>
            </a:endParaRPr>
          </a:p>
          <a:p>
            <a:pPr indent="0">
              <a:buNone/>
            </a:pPr>
            <a:r>
              <a:rPr lang="en-US" sz="2500">
                <a:gradFill>
                  <a:gsLst>
                    <a:gs pos="0">
                      <a:srgbClr val="007BD3"/>
                    </a:gs>
                    <a:gs pos="100000">
                      <a:srgbClr val="034373"/>
                    </a:gs>
                  </a:gsLst>
                  <a:lin scaled="0"/>
                </a:gradFill>
                <a:latin typeface="黑体" panose="02010609060101010101" charset="-122"/>
                <a:ea typeface="黑体" panose="02010609060101010101" charset="-122"/>
                <a:cs typeface="黑体" panose="02010609060101010101" charset="-122"/>
                <a:sym typeface="+mn-ea"/>
              </a:rPr>
              <a:t>线的需要。</a:t>
            </a:r>
            <a:endParaRPr lang="en-US" altLang="en-US" sz="2500">
              <a:gradFill>
                <a:gsLst>
                  <a:gs pos="0">
                    <a:srgbClr val="007BD3"/>
                  </a:gs>
                  <a:gs pos="100000">
                    <a:srgbClr val="034373"/>
                  </a:gs>
                </a:gsLst>
                <a:lin scaled="0"/>
              </a:gradFill>
              <a:latin typeface="黑体" panose="02010609060101010101" charset="-122"/>
              <a:ea typeface="黑体" panose="02010609060101010101" charset="-122"/>
              <a:cs typeface="黑体" panose="02010609060101010101" charset="-122"/>
              <a:sym typeface="+mn-ea"/>
            </a:endParaRPr>
          </a:p>
        </p:txBody>
      </p:sp>
      <p:sp>
        <p:nvSpPr>
          <p:cNvPr id="11" name="文本框 10"/>
          <p:cNvSpPr txBox="1"/>
          <p:nvPr>
            <p:custDataLst>
              <p:tags r:id="rId12"/>
            </p:custDataLst>
          </p:nvPr>
        </p:nvSpPr>
        <p:spPr>
          <a:xfrm>
            <a:off x="5540375" y="3285490"/>
            <a:ext cx="3383280" cy="1383665"/>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buNone/>
            </a:pPr>
            <a:r>
              <a:rPr lang="en-US" sz="2800">
                <a:solidFill>
                  <a:srgbClr val="FF0000"/>
                </a:solidFill>
                <a:latin typeface="黑体" panose="02010609060101010101" charset="-122"/>
                <a:ea typeface="黑体" panose="02010609060101010101" charset="-122"/>
                <a:cs typeface="黑体" panose="02010609060101010101" charset="-122"/>
                <a:sym typeface="+mn-ea"/>
              </a:rPr>
              <a:t>设立边区政府，作为</a:t>
            </a:r>
            <a:endParaRPr lang="en-US" sz="2800">
              <a:solidFill>
                <a:srgbClr val="FF0000"/>
              </a:solidFill>
              <a:latin typeface="黑体" panose="02010609060101010101" charset="-122"/>
              <a:ea typeface="黑体" panose="02010609060101010101" charset="-122"/>
              <a:cs typeface="黑体" panose="02010609060101010101" charset="-122"/>
              <a:sym typeface="+mn-ea"/>
            </a:endParaRPr>
          </a:p>
          <a:p>
            <a:pPr indent="0">
              <a:buNone/>
            </a:pPr>
            <a:r>
              <a:rPr lang="en-US" sz="2800">
                <a:solidFill>
                  <a:srgbClr val="FF0000"/>
                </a:solidFill>
                <a:latin typeface="黑体" panose="02010609060101010101" charset="-122"/>
                <a:ea typeface="黑体" panose="02010609060101010101" charset="-122"/>
                <a:cs typeface="黑体" panose="02010609060101010101" charset="-122"/>
                <a:sym typeface="+mn-ea"/>
              </a:rPr>
              <a:t>民国地方政府；实行</a:t>
            </a:r>
            <a:endParaRPr lang="en-US" sz="2800">
              <a:solidFill>
                <a:srgbClr val="FF0000"/>
              </a:solidFill>
              <a:latin typeface="黑体" panose="02010609060101010101" charset="-122"/>
              <a:ea typeface="黑体" panose="02010609060101010101" charset="-122"/>
              <a:cs typeface="黑体" panose="02010609060101010101" charset="-122"/>
              <a:sym typeface="+mn-ea"/>
            </a:endParaRPr>
          </a:p>
          <a:p>
            <a:pPr indent="0">
              <a:buNone/>
            </a:pPr>
            <a:r>
              <a:rPr lang="en-US" sz="2800">
                <a:solidFill>
                  <a:srgbClr val="FF0000"/>
                </a:solidFill>
                <a:latin typeface="黑体" panose="02010609060101010101" charset="-122"/>
                <a:ea typeface="黑体" panose="02010609060101010101" charset="-122"/>
                <a:cs typeface="黑体" panose="02010609060101010101" charset="-122"/>
                <a:sym typeface="+mn-ea"/>
              </a:rPr>
              <a:t>“三三制”原则。</a:t>
            </a:r>
            <a:endParaRPr lang="zh-CN" altLang="en-US" sz="2800"/>
          </a:p>
        </p:txBody>
      </p:sp>
      <p:sp>
        <p:nvSpPr>
          <p:cNvPr id="12" name="文本框 11"/>
          <p:cNvSpPr txBox="1"/>
          <p:nvPr>
            <p:custDataLst>
              <p:tags r:id="rId13"/>
            </p:custDataLst>
          </p:nvPr>
        </p:nvSpPr>
        <p:spPr>
          <a:xfrm>
            <a:off x="5768975" y="4986655"/>
            <a:ext cx="2926080" cy="1198880"/>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buNone/>
            </a:pPr>
            <a:r>
              <a:rPr lang="en-US" sz="2400">
                <a:solidFill>
                  <a:srgbClr val="FF0000"/>
                </a:solidFill>
                <a:latin typeface="黑体" panose="02010609060101010101" charset="-122"/>
                <a:ea typeface="黑体" panose="02010609060101010101" charset="-122"/>
                <a:cs typeface="黑体" panose="02010609060101010101" charset="-122"/>
                <a:sym typeface="+mn-ea"/>
              </a:rPr>
              <a:t>巩固和扩大抗日民族</a:t>
            </a:r>
            <a:endParaRPr lang="en-US" sz="2400">
              <a:solidFill>
                <a:srgbClr val="FF0000"/>
              </a:solidFill>
              <a:latin typeface="黑体" panose="02010609060101010101" charset="-122"/>
              <a:ea typeface="黑体" panose="02010609060101010101" charset="-122"/>
              <a:cs typeface="黑体" panose="02010609060101010101" charset="-122"/>
              <a:sym typeface="+mn-ea"/>
            </a:endParaRPr>
          </a:p>
          <a:p>
            <a:pPr indent="0">
              <a:buNone/>
            </a:pPr>
            <a:r>
              <a:rPr lang="en-US" sz="2400">
                <a:solidFill>
                  <a:srgbClr val="FF0000"/>
                </a:solidFill>
                <a:latin typeface="黑体" panose="02010609060101010101" charset="-122"/>
                <a:ea typeface="黑体" panose="02010609060101010101" charset="-122"/>
                <a:cs typeface="黑体" panose="02010609060101010101" charset="-122"/>
                <a:sym typeface="+mn-ea"/>
              </a:rPr>
              <a:t>统一战线，加强了抗</a:t>
            </a:r>
            <a:endParaRPr lang="en-US" sz="2400">
              <a:solidFill>
                <a:srgbClr val="FF0000"/>
              </a:solidFill>
              <a:latin typeface="黑体" panose="02010609060101010101" charset="-122"/>
              <a:ea typeface="黑体" panose="02010609060101010101" charset="-122"/>
              <a:cs typeface="黑体" panose="02010609060101010101" charset="-122"/>
              <a:sym typeface="+mn-ea"/>
            </a:endParaRPr>
          </a:p>
          <a:p>
            <a:pPr indent="0">
              <a:buNone/>
            </a:pPr>
            <a:r>
              <a:rPr lang="en-US" sz="2400">
                <a:solidFill>
                  <a:srgbClr val="FF0000"/>
                </a:solidFill>
                <a:latin typeface="黑体" panose="02010609060101010101" charset="-122"/>
                <a:ea typeface="黑体" panose="02010609060101010101" charset="-122"/>
                <a:cs typeface="黑体" panose="02010609060101010101" charset="-122"/>
                <a:sym typeface="+mn-ea"/>
              </a:rPr>
              <a:t>日民主政权的建设。</a:t>
            </a:r>
            <a:endParaRPr lang="zh-CN" altLang="en-US" sz="2400"/>
          </a:p>
        </p:txBody>
      </p:sp>
      <p:sp>
        <p:nvSpPr>
          <p:cNvPr id="13" name="文本框 12"/>
          <p:cNvSpPr txBox="1"/>
          <p:nvPr>
            <p:custDataLst>
              <p:tags r:id="rId14"/>
            </p:custDataLst>
          </p:nvPr>
        </p:nvSpPr>
        <p:spPr>
          <a:xfrm>
            <a:off x="9265920" y="1858010"/>
            <a:ext cx="2621280" cy="829945"/>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buNone/>
            </a:pPr>
            <a:r>
              <a:rPr lang="en-US" sz="2400">
                <a:gradFill>
                  <a:gsLst>
                    <a:gs pos="0">
                      <a:srgbClr val="007BD3"/>
                    </a:gs>
                    <a:gs pos="100000">
                      <a:srgbClr val="034373"/>
                    </a:gs>
                  </a:gsLst>
                  <a:lin scaled="0"/>
                </a:gradFill>
                <a:latin typeface="黑体" panose="02010609060101010101" charset="-122"/>
                <a:ea typeface="黑体" panose="02010609060101010101" charset="-122"/>
                <a:cs typeface="黑体" panose="02010609060101010101" charset="-122"/>
                <a:sym typeface="+mn-ea"/>
              </a:rPr>
              <a:t>战局的发展变化，</a:t>
            </a:r>
            <a:endParaRPr lang="en-US" sz="2400">
              <a:solidFill>
                <a:srgbClr val="FF0000"/>
              </a:solidFill>
              <a:latin typeface="黑体" panose="02010609060101010101" charset="-122"/>
              <a:ea typeface="黑体" panose="02010609060101010101" charset="-122"/>
              <a:cs typeface="黑体" panose="02010609060101010101" charset="-122"/>
              <a:sym typeface="+mn-ea"/>
            </a:endParaRPr>
          </a:p>
          <a:p>
            <a:pPr indent="0">
              <a:buNone/>
            </a:pPr>
            <a:r>
              <a:rPr lang="en-US" sz="2400">
                <a:gradFill>
                  <a:gsLst>
                    <a:gs pos="0">
                      <a:srgbClr val="007BD3"/>
                    </a:gs>
                    <a:gs pos="100000">
                      <a:srgbClr val="034373"/>
                    </a:gs>
                  </a:gsLst>
                  <a:lin scaled="0"/>
                </a:gradFill>
                <a:latin typeface="黑体" panose="02010609060101010101" charset="-122"/>
                <a:ea typeface="黑体" panose="02010609060101010101" charset="-122"/>
                <a:cs typeface="黑体" panose="02010609060101010101" charset="-122"/>
                <a:sym typeface="+mn-ea"/>
              </a:rPr>
              <a:t>的日益扩大。</a:t>
            </a:r>
            <a:endParaRPr lang="en-US" altLang="en-US" sz="2400">
              <a:gradFill>
                <a:gsLst>
                  <a:gs pos="0">
                    <a:srgbClr val="007BD3"/>
                  </a:gs>
                  <a:gs pos="100000">
                    <a:srgbClr val="034373"/>
                  </a:gs>
                </a:gsLst>
                <a:lin scaled="0"/>
              </a:gradFill>
              <a:latin typeface="黑体" panose="02010609060101010101" charset="-122"/>
              <a:ea typeface="黑体" panose="02010609060101010101" charset="-122"/>
              <a:cs typeface="黑体" panose="02010609060101010101" charset="-122"/>
              <a:sym typeface="+mn-ea"/>
            </a:endParaRPr>
          </a:p>
        </p:txBody>
      </p:sp>
      <p:sp>
        <p:nvSpPr>
          <p:cNvPr id="14" name="文本框 13"/>
          <p:cNvSpPr txBox="1"/>
          <p:nvPr>
            <p:custDataLst>
              <p:tags r:id="rId15"/>
            </p:custDataLst>
          </p:nvPr>
        </p:nvSpPr>
        <p:spPr>
          <a:xfrm>
            <a:off x="9215120" y="3202305"/>
            <a:ext cx="2672080" cy="1383665"/>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buNone/>
            </a:pPr>
            <a:r>
              <a:rPr lang="en-US" sz="2800">
                <a:solidFill>
                  <a:srgbClr val="FF0000"/>
                </a:solidFill>
                <a:latin typeface="黑体" panose="02010609060101010101" charset="-122"/>
                <a:ea typeface="黑体" panose="02010609060101010101" charset="-122"/>
                <a:cs typeface="黑体" panose="02010609060101010101" charset="-122"/>
                <a:sym typeface="+mn-ea"/>
              </a:rPr>
              <a:t>在解放区设置行</a:t>
            </a:r>
            <a:endParaRPr lang="en-US" sz="2800">
              <a:solidFill>
                <a:srgbClr val="FF0000"/>
              </a:solidFill>
              <a:latin typeface="黑体" panose="02010609060101010101" charset="-122"/>
              <a:ea typeface="黑体" panose="02010609060101010101" charset="-122"/>
              <a:cs typeface="黑体" panose="02010609060101010101" charset="-122"/>
              <a:sym typeface="+mn-ea"/>
            </a:endParaRPr>
          </a:p>
          <a:p>
            <a:pPr indent="0">
              <a:buNone/>
            </a:pPr>
            <a:r>
              <a:rPr lang="en-US" sz="2800">
                <a:solidFill>
                  <a:srgbClr val="FF0000"/>
                </a:solidFill>
                <a:latin typeface="黑体" panose="02010609060101010101" charset="-122"/>
                <a:ea typeface="黑体" panose="02010609060101010101" charset="-122"/>
                <a:cs typeface="黑体" panose="02010609060101010101" charset="-122"/>
                <a:sym typeface="+mn-ea"/>
              </a:rPr>
              <a:t>政区，巩固人民</a:t>
            </a:r>
            <a:endParaRPr lang="en-US" sz="2800">
              <a:solidFill>
                <a:srgbClr val="FF0000"/>
              </a:solidFill>
              <a:latin typeface="黑体" panose="02010609060101010101" charset="-122"/>
              <a:ea typeface="黑体" panose="02010609060101010101" charset="-122"/>
              <a:cs typeface="黑体" panose="02010609060101010101" charset="-122"/>
              <a:sym typeface="+mn-ea"/>
            </a:endParaRPr>
          </a:p>
          <a:p>
            <a:pPr indent="0">
              <a:buNone/>
            </a:pPr>
            <a:r>
              <a:rPr lang="en-US" sz="2800">
                <a:solidFill>
                  <a:srgbClr val="FF0000"/>
                </a:solidFill>
                <a:latin typeface="黑体" panose="02010609060101010101" charset="-122"/>
                <a:ea typeface="黑体" panose="02010609060101010101" charset="-122"/>
                <a:cs typeface="黑体" panose="02010609060101010101" charset="-122"/>
                <a:sym typeface="+mn-ea"/>
              </a:rPr>
              <a:t>政权。</a:t>
            </a:r>
            <a:endParaRPr lang="zh-CN" altLang="en-US" sz="2800"/>
          </a:p>
        </p:txBody>
      </p:sp>
      <p:sp>
        <p:nvSpPr>
          <p:cNvPr id="15" name="文本框 14"/>
          <p:cNvSpPr txBox="1"/>
          <p:nvPr>
            <p:custDataLst>
              <p:tags r:id="rId16"/>
            </p:custDataLst>
          </p:nvPr>
        </p:nvSpPr>
        <p:spPr>
          <a:xfrm>
            <a:off x="9265920" y="5170805"/>
            <a:ext cx="2621280" cy="829945"/>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buNone/>
            </a:pPr>
            <a:r>
              <a:rPr lang="en-US" sz="2400">
                <a:solidFill>
                  <a:srgbClr val="FF0000"/>
                </a:solidFill>
                <a:latin typeface="黑体" panose="02010609060101010101" charset="-122"/>
                <a:ea typeface="黑体" panose="02010609060101010101" charset="-122"/>
                <a:cs typeface="黑体" panose="02010609060101010101" charset="-122"/>
                <a:sym typeface="+mn-ea"/>
              </a:rPr>
              <a:t>为新中国的政权</a:t>
            </a:r>
            <a:endParaRPr lang="en-US" sz="2400">
              <a:solidFill>
                <a:srgbClr val="FF0000"/>
              </a:solidFill>
              <a:latin typeface="黑体" panose="02010609060101010101" charset="-122"/>
              <a:ea typeface="黑体" panose="02010609060101010101" charset="-122"/>
              <a:cs typeface="黑体" panose="02010609060101010101" charset="-122"/>
              <a:sym typeface="+mn-ea"/>
            </a:endParaRPr>
          </a:p>
          <a:p>
            <a:pPr indent="0">
              <a:buNone/>
            </a:pPr>
            <a:r>
              <a:rPr lang="en-US" sz="2400">
                <a:solidFill>
                  <a:srgbClr val="FF0000"/>
                </a:solidFill>
                <a:latin typeface="黑体" panose="02010609060101010101" charset="-122"/>
                <a:ea typeface="黑体" panose="02010609060101010101" charset="-122"/>
                <a:cs typeface="黑体" panose="02010609060101010101" charset="-122"/>
                <a:sym typeface="+mn-ea"/>
              </a:rPr>
              <a:t>建设奠定了基础。</a:t>
            </a:r>
            <a:endParaRPr lang="zh-CN" altLang="en-US" sz="24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2" presetClass="entr" presetSubtype="4" dur="50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p:stCondLst>
                              <p:cond delay="0"/>
                            </p:stCondLst>
                            <p:childTnLst>
                              <p:par>
                                <p:cTn id="15" presetID="2" presetClass="entr" presetSubtype="4" dur="50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 calcmode="lin" valueType="num">
                                      <p:cBhvr additive="base">
                                        <p:cTn id="17" dur="500" fill="hold"/>
                                        <p:tgtEl>
                                          <p:spTgt spid="9"/>
                                        </p:tgtEl>
                                        <p:attrNameLst>
                                          <p:attrName>ppt_x</p:attrName>
                                        </p:attrNameLst>
                                      </p:cBhvr>
                                      <p:tavLst>
                                        <p:tav tm="0">
                                          <p:val>
                                            <p:strVal val="#ppt_x"/>
                                          </p:val>
                                        </p:tav>
                                        <p:tav tm="100000">
                                          <p:val>
                                            <p:strVal val="#ppt_x"/>
                                          </p:val>
                                        </p:tav>
                                      </p:tavLst>
                                    </p:anim>
                                    <p:anim calcmode="lin" valueType="num">
                                      <p:cBhvr additive="base">
                                        <p:cTn id="1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p:stCondLst>
                              <p:cond delay="0"/>
                            </p:stCondLst>
                            <p:childTnLst>
                              <p:par>
                                <p:cTn id="21" presetID="2" presetClass="entr" presetSubtype="4" dur="50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anim calcmode="lin" valueType="num">
                                      <p:cBhvr additive="base">
                                        <p:cTn id="23" dur="500" fill="hold"/>
                                        <p:tgtEl>
                                          <p:spTgt spid="11"/>
                                        </p:tgtEl>
                                        <p:attrNameLst>
                                          <p:attrName>ppt_x</p:attrName>
                                        </p:attrNameLst>
                                      </p:cBhvr>
                                      <p:tavLst>
                                        <p:tav tm="0">
                                          <p:val>
                                            <p:strVal val="#ppt_x"/>
                                          </p:val>
                                        </p:tav>
                                        <p:tav tm="100000">
                                          <p:val>
                                            <p:strVal val="#ppt_x"/>
                                          </p:val>
                                        </p:tav>
                                      </p:tavLst>
                                    </p:anim>
                                    <p:anim calcmode="lin" valueType="num">
                                      <p:cBhvr additive="base">
                                        <p:cTn id="2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5" fill="hold" nodeType="clickPar">
                      <p:stCondLst>
                        <p:cond delay="indefinite"/>
                      </p:stCondLst>
                      <p:childTnLst>
                        <p:par>
                          <p:cTn id="26" fill="hold">
                            <p:stCondLst>
                              <p:cond delay="0"/>
                            </p:stCondLst>
                            <p:childTnLst>
                              <p:par>
                                <p:cTn id="27" presetID="2" presetClass="entr" presetSubtype="4" dur="500" fill="hold" grpId="0" nodeType="clickEffect">
                                  <p:stCondLst>
                                    <p:cond delay="0"/>
                                  </p:stCondLst>
                                  <p:childTnLst>
                                    <p:set>
                                      <p:cBhvr>
                                        <p:cTn id="28" dur="1" fill="hold">
                                          <p:stCondLst>
                                            <p:cond delay="0"/>
                                          </p:stCondLst>
                                        </p:cTn>
                                        <p:tgtEl>
                                          <p:spTgt spid="12"/>
                                        </p:tgtEl>
                                        <p:attrNameLst>
                                          <p:attrName>style.visibility</p:attrName>
                                        </p:attrNameLst>
                                      </p:cBhvr>
                                      <p:to>
                                        <p:strVal val="visible"/>
                                      </p:to>
                                    </p:set>
                                    <p:anim calcmode="lin" valueType="num">
                                      <p:cBhvr additive="base">
                                        <p:cTn id="29" dur="500" fill="hold"/>
                                        <p:tgtEl>
                                          <p:spTgt spid="12"/>
                                        </p:tgtEl>
                                        <p:attrNameLst>
                                          <p:attrName>ppt_x</p:attrName>
                                        </p:attrNameLst>
                                      </p:cBhvr>
                                      <p:tavLst>
                                        <p:tav tm="0">
                                          <p:val>
                                            <p:strVal val="#ppt_x"/>
                                          </p:val>
                                        </p:tav>
                                        <p:tav tm="100000">
                                          <p:val>
                                            <p:strVal val="#ppt_x"/>
                                          </p:val>
                                        </p:tav>
                                      </p:tavLst>
                                    </p:anim>
                                    <p:anim calcmode="lin" valueType="num">
                                      <p:cBhvr additive="base">
                                        <p:cTn id="3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1" fill="hold" nodeType="clickPar">
                      <p:stCondLst>
                        <p:cond delay="indefinite"/>
                      </p:stCondLst>
                      <p:childTnLst>
                        <p:par>
                          <p:cTn id="32" fill="hold">
                            <p:stCondLst>
                              <p:cond delay="0"/>
                            </p:stCondLst>
                            <p:childTnLst>
                              <p:par>
                                <p:cTn id="33" presetID="2" presetClass="entr" presetSubtype="4" dur="500" fill="hold" grpId="0" nodeType="clickEffect">
                                  <p:stCondLst>
                                    <p:cond delay="0"/>
                                  </p:stCondLst>
                                  <p:childTnLst>
                                    <p:set>
                                      <p:cBhvr>
                                        <p:cTn id="34" dur="1" fill="hold">
                                          <p:stCondLst>
                                            <p:cond delay="0"/>
                                          </p:stCondLst>
                                        </p:cTn>
                                        <p:tgtEl>
                                          <p:spTgt spid="14"/>
                                        </p:tgtEl>
                                        <p:attrNameLst>
                                          <p:attrName>style.visibility</p:attrName>
                                        </p:attrNameLst>
                                      </p:cBhvr>
                                      <p:to>
                                        <p:strVal val="visible"/>
                                      </p:to>
                                    </p:set>
                                    <p:anim calcmode="lin" valueType="num">
                                      <p:cBhvr additive="base">
                                        <p:cTn id="35" dur="500" fill="hold"/>
                                        <p:tgtEl>
                                          <p:spTgt spid="14"/>
                                        </p:tgtEl>
                                        <p:attrNameLst>
                                          <p:attrName>ppt_x</p:attrName>
                                        </p:attrNameLst>
                                      </p:cBhvr>
                                      <p:tavLst>
                                        <p:tav tm="0">
                                          <p:val>
                                            <p:strVal val="#ppt_x"/>
                                          </p:val>
                                        </p:tav>
                                        <p:tav tm="100000">
                                          <p:val>
                                            <p:strVal val="#ppt_x"/>
                                          </p:val>
                                        </p:tav>
                                      </p:tavLst>
                                    </p:anim>
                                    <p:anim calcmode="lin" valueType="num">
                                      <p:cBhvr additive="base">
                                        <p:cTn id="3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37" fill="hold" nodeType="clickPar">
                      <p:stCondLst>
                        <p:cond delay="indefinite"/>
                      </p:stCondLst>
                      <p:childTnLst>
                        <p:par>
                          <p:cTn id="38" fill="hold">
                            <p:stCondLst>
                              <p:cond delay="0"/>
                            </p:stCondLst>
                            <p:childTnLst>
                              <p:par>
                                <p:cTn id="39" presetID="2" presetClass="entr" presetSubtype="4" dur="500" fill="hold" grpId="0" nodeType="clickEffect">
                                  <p:stCondLst>
                                    <p:cond delay="0"/>
                                  </p:stCondLst>
                                  <p:childTnLst>
                                    <p:set>
                                      <p:cBhvr>
                                        <p:cTn id="40" dur="1" fill="hold">
                                          <p:stCondLst>
                                            <p:cond delay="0"/>
                                          </p:stCondLst>
                                        </p:cTn>
                                        <p:tgtEl>
                                          <p:spTgt spid="15"/>
                                        </p:tgtEl>
                                        <p:attrNameLst>
                                          <p:attrName>style.visibility</p:attrName>
                                        </p:attrNameLst>
                                      </p:cBhvr>
                                      <p:to>
                                        <p:strVal val="visible"/>
                                      </p:to>
                                    </p:set>
                                    <p:anim calcmode="lin" valueType="num">
                                      <p:cBhvr additive="base">
                                        <p:cTn id="41" dur="500" fill="hold"/>
                                        <p:tgtEl>
                                          <p:spTgt spid="15"/>
                                        </p:tgtEl>
                                        <p:attrNameLst>
                                          <p:attrName>ppt_x</p:attrName>
                                        </p:attrNameLst>
                                      </p:cBhvr>
                                      <p:tavLst>
                                        <p:tav tm="0">
                                          <p:val>
                                            <p:strVal val="#ppt_x"/>
                                          </p:val>
                                        </p:tav>
                                        <p:tav tm="100000">
                                          <p:val>
                                            <p:strVal val="#ppt_x"/>
                                          </p:val>
                                        </p:tav>
                                      </p:tavLst>
                                    </p:anim>
                                    <p:anim calcmode="lin" valueType="num">
                                      <p:cBhvr additive="base">
                                        <p:cTn id="4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1" grpId="0"/>
      <p:bldP spid="12" grpId="0"/>
      <p:bldP spid="14" grpId="0"/>
      <p:bldP spid="15"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p:cNvSpPr txBox="1"/>
          <p:nvPr>
            <p:custDataLst>
              <p:tags r:id="rId3"/>
            </p:custDataLst>
          </p:nvPr>
        </p:nvSpPr>
        <p:spPr>
          <a:xfrm>
            <a:off x="251460" y="2522220"/>
            <a:ext cx="10930890" cy="39693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rgbClr val="FF0000"/>
                </a:solidFill>
              </a:rPr>
              <a:t>三三制是中国抗日战争时期在根据地建立的抗日民主政权在人员组成上采取的制度。是中国共产党的抗日民族统一战线政策的具体体现。</a:t>
            </a:r>
            <a:r>
              <a:rPr lang="zh-CN" altLang="en-US" sz="2800"/>
              <a:t>对于孤立顽固势力，发展进步势力，争取中间势力，打败日本侵略者发挥了重要作用。根据三三制的规定，</a:t>
            </a:r>
            <a:r>
              <a:rPr lang="zh-CN" altLang="en-US" sz="2800">
                <a:solidFill>
                  <a:srgbClr val="FF0000"/>
                </a:solidFill>
              </a:rPr>
              <a:t>在政权机构和民意机关的人员名额分配上，代表工人阶级和贫农的共产党员、代表和联系广大小资产阶级的非党左派进步分子和代表中等资产阶级、开明绅士的中间分子各占三分之一。</a:t>
            </a:r>
            <a:r>
              <a:rPr lang="zh-CN" altLang="en-US" sz="2800"/>
              <a:t>为防止地主豪绅钻进政治机关，规定基层政权的成份可以依据实际情况酌情变通。这一制度</a:t>
            </a:r>
            <a:r>
              <a:rPr lang="zh-CN" altLang="en-US" sz="2800">
                <a:solidFill>
                  <a:srgbClr val="FF0000"/>
                </a:solidFill>
              </a:rPr>
              <a:t>对团结抗日、推动全国的民主化，反对蒋介石的一党专政起到了积极作用</a:t>
            </a:r>
            <a:r>
              <a:rPr lang="zh-CN" altLang="en-US" sz="2800"/>
              <a:t>。</a:t>
            </a:r>
            <a:endParaRPr lang="zh-CN" altLang="en-US" sz="2800"/>
          </a:p>
        </p:txBody>
      </p:sp>
      <p:sp>
        <p:nvSpPr>
          <p:cNvPr id="3" name="文本框 2"/>
          <p:cNvSpPr txBox="1"/>
          <p:nvPr>
            <p:custDataLst>
              <p:tags r:id="rId4"/>
            </p:custDataLst>
          </p:nvPr>
        </p:nvSpPr>
        <p:spPr>
          <a:xfrm>
            <a:off x="968375" y="293370"/>
            <a:ext cx="9488170" cy="1383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rgbClr val="FF0000"/>
                </a:solidFill>
              </a:rPr>
              <a:t>苏维埃，</a:t>
            </a:r>
            <a:r>
              <a:rPr lang="zh-CN" altLang="en-US" sz="2800"/>
              <a:t>俄语意即"代表会议"或"委员会"，是指俄国无产阶级于1905年革命时期创造的领导群众进行革命斗争的组织形式，是一种</a:t>
            </a:r>
            <a:r>
              <a:rPr lang="zh-CN" altLang="en-US" sz="2800">
                <a:solidFill>
                  <a:srgbClr val="FF0000"/>
                </a:solidFill>
              </a:rPr>
              <a:t>工人和农民的民主形式</a:t>
            </a:r>
            <a:endParaRPr lang="zh-CN" altLang="en-US" sz="2800">
              <a:solidFill>
                <a:srgbClr val="FF0000"/>
              </a:solidFil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https://d.book118.com/277036121122006030</a:t>
            </a:r>
          </a:p>
        </p:txBody>
      </p:sp>
    </p:spTree>
  </p:cSld>
  <p:clrMapOvr>
    <a:masterClrMapping/>
  </p:clrMapOvr>
  <p:transition/>
  <p:timing/>
</p:sld>
</file>

<file path=ppt/tags/tag1.xml><?xml version="1.0" encoding="utf-8"?>
<p:tagLst xmlns:p="http://schemas.openxmlformats.org/presentationml/2006/main">
  <p:tag name="AS_UNIQUEID" val="4339"/>
</p:tagLst>
</file>

<file path=ppt/tags/tag2.xml><?xml version="1.0" encoding="utf-8"?>
<p:tagLst xmlns:p="http://schemas.openxmlformats.org/presentationml/2006/main">
  <p:tag name="AS_UNIQUEID" val="4340"/>
</p:tagLst>
</file>

<file path=ppt/tags/tag3.xml><?xml version="1.0" encoding="utf-8"?>
<p:tagLst xmlns:p="http://schemas.openxmlformats.org/presentationml/2006/main">
  <p:tag name="AS_UNIQUEID" val="4341"/>
</p:tagLst>
</file>

<file path=ppt/tags/tag4.xml><?xml version="1.0" encoding="utf-8"?>
<p:tagLst xmlns:p="http://schemas.openxmlformats.org/presentationml/2006/main">
  <p:tag name="AS_UNIQUEID" val="4342"/>
</p:tagLst>
</file>

<file path=ppt/tags/tag5.xml><?xml version="1.0" encoding="utf-8"?>
<p:tagLst xmlns:p="http://schemas.openxmlformats.org/presentationml/2006/main">
  <p:tag name="AS_UNIQUEID" val="4343"/>
</p:tagLst>
</file>

<file path=ppt/tags/tag6.xml><?xml version="1.0" encoding="utf-8"?>
<p:tagLst xmlns:p="http://schemas.openxmlformats.org/presentationml/2006/main">
  <p:tag name="AS_UNIQUEID" val="4344"/>
</p:tagLst>
</file>

<file path=ppt/tags/tag7.xml><?xml version="1.0" encoding="utf-8"?>
<p:tagLst xmlns:p="http://schemas.openxmlformats.org/presentationml/2006/main">
  <p:tag name="AS_UNIQUEID" val="4345"/>
</p:tagLst>
</file>

<file path=ppt/tags/tag8.xml><?xml version="1.0" encoding="utf-8"?>
<p:tagLst xmlns:p="http://schemas.openxmlformats.org/presentationml/2006/main">
  <p:tag name="AS_UNIQUEID" val="4346"/>
</p:tagLst>
</file>

<file path=ppt/tags/tag9.xml><?xml version="1.0" encoding="utf-8"?>
<p:tagLst xmlns:p="http://schemas.openxmlformats.org/presentationml/2006/main">
  <p:tag name="AS_UNIQUEID" val="4347"/>
</p:tagLst>
</file>

<file path=ppt/tags/tag10.xml><?xml version="1.0" encoding="utf-8"?>
<p:tagLst xmlns:p="http://schemas.openxmlformats.org/presentationml/2006/main">
  <p:tag name="AS_UNIQUEID" val="4348"/>
</p:tagLst>
</file>

<file path=ppt/tags/tag11.xml><?xml version="1.0" encoding="utf-8"?>
<p:tagLst xmlns:p="http://schemas.openxmlformats.org/presentationml/2006/main">
  <p:tag name="AS_UNIQUEID" val="4349"/>
</p:tagLst>
</file>

<file path=ppt/tags/tag12.xml><?xml version="1.0" encoding="utf-8"?>
<p:tagLst xmlns:p="http://schemas.openxmlformats.org/presentationml/2006/main">
  <p:tag name="AS_UNIQUEID" val="4350"/>
</p:tagLst>
</file>

<file path=ppt/tags/tag13.xml><?xml version="1.0" encoding="utf-8"?>
<p:tagLst xmlns:p="http://schemas.openxmlformats.org/presentationml/2006/main">
  <p:tag name="AS_UNIQUEID" val="4351"/>
</p:tagLst>
</file>

<file path=ppt/tags/tag14.xml><?xml version="1.0" encoding="utf-8"?>
<p:tagLst xmlns:p="http://schemas.openxmlformats.org/presentationml/2006/main">
  <p:tag name="AS_UNIQUEID" val="4352"/>
</p:tagLst>
</file>

<file path=ppt/tags/tag15.xml><?xml version="1.0" encoding="utf-8"?>
<p:tagLst xmlns:p="http://schemas.openxmlformats.org/presentationml/2006/main">
  <p:tag name="AS_UNIQUEID" val="4353"/>
</p:tagLst>
</file>

<file path=ppt/tags/tag16.xml><?xml version="1.0" encoding="utf-8"?>
<p:tagLst xmlns:p="http://schemas.openxmlformats.org/presentationml/2006/main">
  <p:tag name="AS_UNIQUEID" val="4354"/>
</p:tagLst>
</file>

<file path=ppt/tags/tag17.xml><?xml version="1.0" encoding="utf-8"?>
<p:tagLst xmlns:p="http://schemas.openxmlformats.org/presentationml/2006/main">
  <p:tag name="AS_UNIQUEID" val="4355"/>
</p:tagLst>
</file>

<file path=ppt/tags/tag18.xml><?xml version="1.0" encoding="utf-8"?>
<p:tagLst xmlns:p="http://schemas.openxmlformats.org/presentationml/2006/main">
  <p:tag name="AS_UNIQUEID" val="4356"/>
</p:tagLst>
</file>

<file path=ppt/tags/tag19.xml><?xml version="1.0" encoding="utf-8"?>
<p:tagLst xmlns:p="http://schemas.openxmlformats.org/presentationml/2006/main">
  <p:tag name="AS_UNIQUEID" val="4357"/>
</p:tagLst>
</file>

<file path=ppt/tags/tag20.xml><?xml version="1.0" encoding="utf-8"?>
<p:tagLst xmlns:p="http://schemas.openxmlformats.org/presentationml/2006/main">
  <p:tag name="AS_UNIQUEID" val="4358"/>
</p:tagLst>
</file>

<file path=ppt/tags/tag21.xml><?xml version="1.0" encoding="utf-8"?>
<p:tagLst xmlns:p="http://schemas.openxmlformats.org/presentationml/2006/main">
  <p:tag name="AS_UNIQUEID" val="4359"/>
</p:tagLst>
</file>

<file path=ppt/tags/tag22.xml><?xml version="1.0" encoding="utf-8"?>
<p:tagLst xmlns:p="http://schemas.openxmlformats.org/presentationml/2006/main">
  <p:tag name="AS_UNIQUEID" val="4360"/>
</p:tagLst>
</file>

<file path=ppt/tags/tag23.xml><?xml version="1.0" encoding="utf-8"?>
<p:tagLst xmlns:p="http://schemas.openxmlformats.org/presentationml/2006/main">
  <p:tag name="AS_UNIQUEID" val="4361"/>
</p:tagLst>
</file>

<file path=ppt/tags/tag24.xml><?xml version="1.0" encoding="utf-8"?>
<p:tagLst xmlns:p="http://schemas.openxmlformats.org/presentationml/2006/main">
  <p:tag name="AS_UNIQUEID" val="4362"/>
</p:tagLst>
</file>

<file path=ppt/tags/tag25.xml><?xml version="1.0" encoding="utf-8"?>
<p:tagLst xmlns:p="http://schemas.openxmlformats.org/presentationml/2006/main">
  <p:tag name="AS_UNIQUEID" val="4363"/>
</p:tagLst>
</file>

<file path=ppt/tags/tag26.xml><?xml version="1.0" encoding="utf-8"?>
<p:tagLst xmlns:p="http://schemas.openxmlformats.org/presentationml/2006/main">
  <p:tag name="AS_UNIQUEID" val="4364"/>
</p:tagLst>
</file>

<file path=ppt/tags/tag27.xml><?xml version="1.0" encoding="utf-8"?>
<p:tagLst xmlns:p="http://schemas.openxmlformats.org/presentationml/2006/main">
  <p:tag name="AS_UNIQUEID" val="4365"/>
</p:tagLst>
</file>

<file path=ppt/tags/tag28.xml><?xml version="1.0" encoding="utf-8"?>
<p:tagLst xmlns:p="http://schemas.openxmlformats.org/presentationml/2006/main">
  <p:tag name="AS_UNIQUEID" val="4366"/>
</p:tagLst>
</file>

<file path=ppt/tags/tag29.xml><?xml version="1.0" encoding="utf-8"?>
<p:tagLst xmlns:p="http://schemas.openxmlformats.org/presentationml/2006/main">
  <p:tag name="AS_UNIQUEID" val="4367"/>
</p:tagLst>
</file>

<file path=ppt/tags/tag30.xml><?xml version="1.0" encoding="utf-8"?>
<p:tagLst xmlns:p="http://schemas.openxmlformats.org/presentationml/2006/main">
  <p:tag name="AS_UNIQUEID" val="4368"/>
</p:tagLst>
</file>

<file path=ppt/tags/tag31.xml><?xml version="1.0" encoding="utf-8"?>
<p:tagLst xmlns:p="http://schemas.openxmlformats.org/presentationml/2006/main">
  <p:tag name="AS_UNIQUEID" val="4369"/>
</p:tagLst>
</file>

<file path=ppt/tags/tag32.xml><?xml version="1.0" encoding="utf-8"?>
<p:tagLst xmlns:p="http://schemas.openxmlformats.org/presentationml/2006/main">
  <p:tag name="AS_UNIQUEID" val="4370"/>
</p:tagLst>
</file>

<file path=ppt/tags/tag33.xml><?xml version="1.0" encoding="utf-8"?>
<p:tagLst xmlns:p="http://schemas.openxmlformats.org/presentationml/2006/main">
  <p:tag name="AS_UNIQUEID" val="4371"/>
</p:tagLst>
</file>

<file path=ppt/tags/tag34.xml><?xml version="1.0" encoding="utf-8"?>
<p:tagLst xmlns:p="http://schemas.openxmlformats.org/presentationml/2006/main">
  <p:tag name="AS_UNIQUEID" val="4372"/>
</p:tagLst>
</file>

<file path=ppt/tags/tag35.xml><?xml version="1.0" encoding="utf-8"?>
<p:tagLst xmlns:p="http://schemas.openxmlformats.org/presentationml/2006/main">
  <p:tag name="AS_UNIQUEID" val="4373"/>
</p:tagLst>
</file>

<file path=ppt/tags/tag36.xml><?xml version="1.0" encoding="utf-8"?>
<p:tagLst xmlns:p="http://schemas.openxmlformats.org/presentationml/2006/main">
  <p:tag name="AS_UNIQUEID" val="4374"/>
</p:tagLst>
</file>

<file path=ppt/tags/tag37.xml><?xml version="1.0" encoding="utf-8"?>
<p:tagLst xmlns:p="http://schemas.openxmlformats.org/presentationml/2006/main">
  <p:tag name="AS_UNIQUEID" val="4375"/>
</p:tagLst>
</file>

<file path=ppt/tags/tag38.xml><?xml version="1.0" encoding="utf-8"?>
<p:tagLst xmlns:p="http://schemas.openxmlformats.org/presentationml/2006/main">
  <p:tag name="AS_UNIQUEID" val="4376"/>
</p:tagLst>
</file>

<file path=ppt/tags/tag39.xml><?xml version="1.0" encoding="utf-8"?>
<p:tagLst xmlns:p="http://schemas.openxmlformats.org/presentationml/2006/main">
  <p:tag name="AS_UNIQUEID" val="4377"/>
</p:tagLst>
</file>

<file path=ppt/tags/tag40.xml><?xml version="1.0" encoding="utf-8"?>
<p:tagLst xmlns:p="http://schemas.openxmlformats.org/presentationml/2006/main">
  <p:tag name="AS_UNIQUEID" val="4378"/>
</p:tagLst>
</file>

<file path=ppt/tags/tag41.xml><?xml version="1.0" encoding="utf-8"?>
<p:tagLst xmlns:p="http://schemas.openxmlformats.org/presentationml/2006/main">
  <p:tag name="AS_UNIQUEID" val="4379"/>
</p:tagLst>
</file>

<file path=ppt/tags/tag42.xml><?xml version="1.0" encoding="utf-8"?>
<p:tagLst xmlns:p="http://schemas.openxmlformats.org/presentationml/2006/main">
  <p:tag name="AS_UNIQUEID" val="4380"/>
</p:tagLst>
</file>

<file path=ppt/tags/tag43.xml><?xml version="1.0" encoding="utf-8"?>
<p:tagLst xmlns:p="http://schemas.openxmlformats.org/presentationml/2006/main">
  <p:tag name="AS_UNIQUEID" val="4381"/>
</p:tagLst>
</file>

<file path=ppt/tags/tag44.xml><?xml version="1.0" encoding="utf-8"?>
<p:tagLst xmlns:p="http://schemas.openxmlformats.org/presentationml/2006/main">
  <p:tag name="AS_UNIQUEID" val="4382"/>
</p:tagLst>
</file>

<file path=ppt/tags/tag45.xml><?xml version="1.0" encoding="utf-8"?>
<p:tagLst xmlns:p="http://schemas.openxmlformats.org/presentationml/2006/main">
  <p:tag name="AS_UNIQUEID" val="4383"/>
</p:tagLst>
</file>

<file path=ppt/tags/tag46.xml><?xml version="1.0" encoding="utf-8"?>
<p:tagLst xmlns:p="http://schemas.openxmlformats.org/presentationml/2006/main">
  <p:tag name="AS_UNIQUEID" val="4384"/>
</p:tagLst>
</file>

<file path=ppt/tags/tag47.xml><?xml version="1.0" encoding="utf-8"?>
<p:tagLst xmlns:p="http://schemas.openxmlformats.org/presentationml/2006/main">
  <p:tag name="AS_UNIQUEID" val="4385"/>
</p:tagLst>
</file>

<file path=ppt/tags/tag48.xml><?xml version="1.0" encoding="utf-8"?>
<p:tagLst xmlns:p="http://schemas.openxmlformats.org/presentationml/2006/main">
  <p:tag name="AS_UNIQUEID" val="4386"/>
</p:tagLst>
</file>

<file path=ppt/tags/tag49.xml><?xml version="1.0" encoding="utf-8"?>
<p:tagLst xmlns:p="http://schemas.openxmlformats.org/presentationml/2006/main">
  <p:tag name="AS_UNIQUEID" val="4387"/>
</p:tagLst>
</file>

<file path=ppt/tags/tag50.xml><?xml version="1.0" encoding="utf-8"?>
<p:tagLst xmlns:p="http://schemas.openxmlformats.org/presentationml/2006/main">
  <p:tag name="AS_UNIQUEID" val="4388"/>
</p:tagLst>
</file>

<file path=ppt/tags/tag51.xml><?xml version="1.0" encoding="utf-8"?>
<p:tagLst xmlns:p="http://schemas.openxmlformats.org/presentationml/2006/main">
  <p:tag name="AS_UNIQUEID" val="4389"/>
</p:tagLst>
</file>

<file path=ppt/tags/tag52.xml><?xml version="1.0" encoding="utf-8"?>
<p:tagLst xmlns:p="http://schemas.openxmlformats.org/presentationml/2006/main">
  <p:tag name="AS_UNIQUEID" val="4390"/>
</p:tagLst>
</file>

<file path=ppt/tags/tag53.xml><?xml version="1.0" encoding="utf-8"?>
<p:tagLst xmlns:p="http://schemas.openxmlformats.org/presentationml/2006/main">
  <p:tag name="AS_UNIQUEID" val="4391"/>
</p:tagLst>
</file>

<file path=ppt/tags/tag54.xml><?xml version="1.0" encoding="utf-8"?>
<p:tagLst xmlns:p="http://schemas.openxmlformats.org/presentationml/2006/main">
  <p:tag name="AS_UNIQUEID" val="4392"/>
</p:tagLst>
</file>

<file path=ppt/tags/tag55.xml><?xml version="1.0" encoding="utf-8"?>
<p:tagLst xmlns:p="http://schemas.openxmlformats.org/presentationml/2006/main">
  <p:tag name="AS_UNIQUEID" val="4393"/>
</p:tagLst>
</file>

<file path=ppt/tags/tag56.xml><?xml version="1.0" encoding="utf-8"?>
<p:tagLst xmlns:p="http://schemas.openxmlformats.org/presentationml/2006/main">
  <p:tag name="AS_UNIQUEID" val="4394"/>
</p:tagLst>
</file>

<file path=ppt/tags/tag57.xml><?xml version="1.0" encoding="utf-8"?>
<p:tagLst xmlns:p="http://schemas.openxmlformats.org/presentationml/2006/main">
  <p:tag name="AS_UNIQUEID" val="4395"/>
</p:tagLst>
</file>

<file path=ppt/tags/tag58.xml><?xml version="1.0" encoding="utf-8"?>
<p:tagLst xmlns:p="http://schemas.openxmlformats.org/presentationml/2006/main">
  <p:tag name="AS_UNIQUEID" val="4396"/>
</p:tagLst>
</file>

<file path=ppt/tags/tag59.xml><?xml version="1.0" encoding="utf-8"?>
<p:tagLst xmlns:p="http://schemas.openxmlformats.org/presentationml/2006/main">
  <p:tag name="AS_UNIQUEID" val="4397"/>
</p:tagLst>
</file>

<file path=ppt/tags/tag60.xml><?xml version="1.0" encoding="utf-8"?>
<p:tagLst xmlns:p="http://schemas.openxmlformats.org/presentationml/2006/main">
  <p:tag name="AS_UNIQUEID" val="4398"/>
</p:tagLst>
</file>

<file path=ppt/tags/tag61.xml><?xml version="1.0" encoding="utf-8"?>
<p:tagLst xmlns:p="http://schemas.openxmlformats.org/presentationml/2006/main">
  <p:tag name="AS_UNIQUEID" val="4399"/>
</p:tagLst>
</file>

<file path=ppt/tags/tag62.xml><?xml version="1.0" encoding="utf-8"?>
<p:tagLst xmlns:p="http://schemas.openxmlformats.org/presentationml/2006/main">
  <p:tag name="AS_UNIQUEID" val="4400"/>
</p:tagLst>
</file>

<file path=ppt/tags/tag63.xml><?xml version="1.0" encoding="utf-8"?>
<p:tagLst xmlns:p="http://schemas.openxmlformats.org/presentationml/2006/main">
  <p:tag name="AS_UNIQUEID" val="4401"/>
</p:tagLst>
</file>

<file path=ppt/tags/tag64.xml><?xml version="1.0" encoding="utf-8"?>
<p:tagLst xmlns:p="http://schemas.openxmlformats.org/presentationml/2006/main">
  <p:tag name="AS_UNIQUEID" val="4402"/>
</p:tagLst>
</file>

<file path=ppt/tags/tag65.xml><?xml version="1.0" encoding="utf-8"?>
<p:tagLst xmlns:p="http://schemas.openxmlformats.org/presentationml/2006/main">
  <p:tag name="AS_UNIQUEID" val="4403"/>
</p:tagLst>
</file>

<file path=ppt/tags/tag66.xml><?xml version="1.0" encoding="utf-8"?>
<p:tagLst xmlns:p="http://schemas.openxmlformats.org/presentationml/2006/main">
  <p:tag name="AS_UNIQUEID" val="4404"/>
</p:tagLst>
</file>

<file path=ppt/tags/tag67.xml><?xml version="1.0" encoding="utf-8"?>
<p:tagLst xmlns:p="http://schemas.openxmlformats.org/presentationml/2006/main">
  <p:tag name="AS_UNIQUEID" val="4405"/>
</p:tagLst>
</file>

<file path=ppt/tags/tag68.xml><?xml version="1.0" encoding="utf-8"?>
<p:tagLst xmlns:p="http://schemas.openxmlformats.org/presentationml/2006/main">
  <p:tag name="AS_UNIQUEID" val="4406"/>
</p:tagLst>
</file>

<file path=ppt/tags/tag69.xml><?xml version="1.0" encoding="utf-8"?>
<p:tagLst xmlns:p="http://schemas.openxmlformats.org/presentationml/2006/main">
  <p:tag name="AS_UNIQUEID" val="4407"/>
</p:tagLst>
</file>

<file path=ppt/tags/tag70.xml><?xml version="1.0" encoding="utf-8"?>
<p:tagLst xmlns:p="http://schemas.openxmlformats.org/presentationml/2006/main">
  <p:tag name="AS_UNIQUEID" val="4408"/>
</p:tagLst>
</file>

<file path=ppt/tags/tag71.xml><?xml version="1.0" encoding="utf-8"?>
<p:tagLst xmlns:p="http://schemas.openxmlformats.org/presentationml/2006/main">
  <p:tag name="AS_UNIQUEID" val="4409"/>
</p:tagLst>
</file>

<file path=ppt/tags/tag72.xml><?xml version="1.0" encoding="utf-8"?>
<p:tagLst xmlns:p="http://schemas.openxmlformats.org/presentationml/2006/main">
  <p:tag name="AS_UNIQUEID" val="4410"/>
</p:tagLst>
</file>

<file path=ppt/tags/tag73.xml><?xml version="1.0" encoding="utf-8"?>
<p:tagLst xmlns:p="http://schemas.openxmlformats.org/presentationml/2006/main">
  <p:tag name="AS_UNIQUEID" val="4411"/>
</p:tagLst>
</file>

<file path=ppt/tags/tag74.xml><?xml version="1.0" encoding="utf-8"?>
<p:tagLst xmlns:p="http://schemas.openxmlformats.org/presentationml/2006/main">
  <p:tag name="AS_UNIQUEID" val="4412"/>
</p:tagLst>
</file>

<file path=ppt/tags/tag75.xml><?xml version="1.0" encoding="utf-8"?>
<p:tagLst xmlns:p="http://schemas.openxmlformats.org/presentationml/2006/main">
  <p:tag name="AS_UNIQUEID" val="4413"/>
</p:tagLst>
</file>

<file path=ppt/tags/tag76.xml><?xml version="1.0" encoding="utf-8"?>
<p:tagLst xmlns:p="http://schemas.openxmlformats.org/presentationml/2006/main">
  <p:tag name="AS_UNIQUEID" val="4301"/>
</p:tagLst>
</file>

<file path=ppt/tags/tag77.xml><?xml version="1.0" encoding="utf-8"?>
<p:tagLst xmlns:p="http://schemas.openxmlformats.org/presentationml/2006/main">
  <p:tag name="AS_UNIQUEID" val="1648"/>
</p:tagLst>
</file>

<file path=ppt/tags/tag78.xml><?xml version="1.0" encoding="utf-8"?>
<p:tagLst xmlns:p="http://schemas.openxmlformats.org/presentationml/2006/main">
  <p:tag name="AS_UNIQUEID" val="1649"/>
</p:tagLst>
</file>

<file path=ppt/tags/tag79.xml><?xml version="1.0" encoding="utf-8"?>
<p:tagLst xmlns:p="http://schemas.openxmlformats.org/presentationml/2006/main">
  <p:tag name="AS_UNIQUEID" val="1650"/>
</p:tagLst>
</file>

<file path=ppt/tags/tag80.xml><?xml version="1.0" encoding="utf-8"?>
<p:tagLst xmlns:p="http://schemas.openxmlformats.org/presentationml/2006/main">
  <p:tag name="AS_UNIQUEID" val="1651"/>
</p:tagLst>
</file>

<file path=ppt/tags/tag81.xml><?xml version="1.0" encoding="utf-8"?>
<p:tagLst xmlns:p="http://schemas.openxmlformats.org/presentationml/2006/main">
  <p:tag name="AS_UNIQUEID" val="1652"/>
</p:tagLst>
</file>

<file path=ppt/tags/tag82.xml><?xml version="1.0" encoding="utf-8"?>
<p:tagLst xmlns:p="http://schemas.openxmlformats.org/presentationml/2006/main">
  <p:tag name="AS_UNIQUEID" val="4302"/>
</p:tagLst>
</file>

<file path=ppt/tags/tag83.xml><?xml version="1.0" encoding="utf-8"?>
<p:tagLst xmlns:p="http://schemas.openxmlformats.org/presentationml/2006/main">
  <p:tag name="AS_UNIQUEID" val="1654"/>
</p:tagLst>
</file>

<file path=ppt/tags/tag84.xml><?xml version="1.0" encoding="utf-8"?>
<p:tagLst xmlns:p="http://schemas.openxmlformats.org/presentationml/2006/main">
  <p:tag name="AS_UNIQUEID" val="1655"/>
</p:tagLst>
</file>

<file path=ppt/tags/tag85.xml><?xml version="1.0" encoding="utf-8"?>
<p:tagLst xmlns:p="http://schemas.openxmlformats.org/presentationml/2006/main">
  <p:tag name="AS_UNIQUEID" val="1656"/>
</p:tagLst>
</file>

<file path=ppt/tags/tag86.xml><?xml version="1.0" encoding="utf-8"?>
<p:tagLst xmlns:p="http://schemas.openxmlformats.org/presentationml/2006/main">
  <p:tag name="AS_UNIQUEID" val="1657"/>
</p:tagLst>
</file>

<file path=ppt/tags/tag87.xml><?xml version="1.0" encoding="utf-8"?>
<p:tagLst xmlns:p="http://schemas.openxmlformats.org/presentationml/2006/main">
  <p:tag name="AS_UNIQUEID" val="1658"/>
</p:tagLst>
</file>

<file path=ppt/tags/tag88.xml><?xml version="1.0" encoding="utf-8"?>
<p:tagLst xmlns:p="http://schemas.openxmlformats.org/presentationml/2006/main">
  <p:tag name="AS_UNIQUEID" val="4303"/>
</p:tagLst>
</file>

<file path=ppt/tags/tag89.xml><?xml version="1.0" encoding="utf-8"?>
<p:tagLst xmlns:p="http://schemas.openxmlformats.org/presentationml/2006/main">
  <p:tag name="AS_UNIQUEID" val="1660"/>
</p:tagLst>
</file>

<file path=ppt/tags/tag90.xml><?xml version="1.0" encoding="utf-8"?>
<p:tagLst xmlns:p="http://schemas.openxmlformats.org/presentationml/2006/main">
  <p:tag name="AS_UNIQUEID" val="1661"/>
</p:tagLst>
</file>

<file path=ppt/tags/tag91.xml><?xml version="1.0" encoding="utf-8"?>
<p:tagLst xmlns:p="http://schemas.openxmlformats.org/presentationml/2006/main">
  <p:tag name="AS_UNIQUEID" val="1662"/>
</p:tagLst>
</file>

<file path=ppt/tags/tag92.xml><?xml version="1.0" encoding="utf-8"?>
<p:tagLst xmlns:p="http://schemas.openxmlformats.org/presentationml/2006/main">
  <p:tag name="AS_UNIQUEID" val="1663"/>
</p:tagLst>
</file>

<file path=ppt/tags/tag93.xml><?xml version="1.0" encoding="utf-8"?>
<p:tagLst xmlns:p="http://schemas.openxmlformats.org/presentationml/2006/main">
  <p:tag name="AS_UNIQUEID" val="1664"/>
</p:tagLst>
</file>

<file path=ppt/tags/tag94.xml><?xml version="1.0" encoding="utf-8"?>
<p:tagLst xmlns:p="http://schemas.openxmlformats.org/presentationml/2006/main">
  <p:tag name="AS_UNIQUEID" val="4304"/>
</p:tagLst>
</file>

<file path=ppt/tags/tag95.xml><?xml version="1.0" encoding="utf-8"?>
<p:tagLst xmlns:p="http://schemas.openxmlformats.org/presentationml/2006/main">
  <p:tag name="AS_UNIQUEID" val="1666"/>
</p:tagLst>
</file>

<file path=ppt/tags/tag96.xml><?xml version="1.0" encoding="utf-8"?>
<p:tagLst xmlns:p="http://schemas.openxmlformats.org/presentationml/2006/main">
  <p:tag name="AS_UNIQUEID" val="1667"/>
</p:tagLst>
</file>

<file path=ppt/tags/tag97.xml><?xml version="1.0" encoding="utf-8"?>
<p:tagLst xmlns:p="http://schemas.openxmlformats.org/presentationml/2006/main">
  <p:tag name="AS_UNIQUEID" val="1668"/>
</p:tagLst>
</file>

<file path=ppt/tags/tag98.xml><?xml version="1.0" encoding="utf-8"?>
<p:tagLst xmlns:p="http://schemas.openxmlformats.org/presentationml/2006/main">
  <p:tag name="AS_UNIQUEID" val="1669"/>
</p:tagLst>
</file>

<file path=ppt/tags/tag99.xml><?xml version="1.0" encoding="utf-8"?>
<p:tagLst xmlns:p="http://schemas.openxmlformats.org/presentationml/2006/main">
  <p:tag name="AS_UNIQUEID" val="1670"/>
</p:tagLst>
</file>

<file path=ppt/tags/tag100.xml><?xml version="1.0" encoding="utf-8"?>
<p:tagLst xmlns:p="http://schemas.openxmlformats.org/presentationml/2006/main">
  <p:tag name="AS_UNIQUEID" val="1671"/>
</p:tagLst>
</file>

<file path=ppt/tags/tag101.xml><?xml version="1.0" encoding="utf-8"?>
<p:tagLst xmlns:p="http://schemas.openxmlformats.org/presentationml/2006/main">
  <p:tag name="AS_UNIQUEID" val="4305"/>
</p:tagLst>
</file>

<file path=ppt/tags/tag102.xml><?xml version="1.0" encoding="utf-8"?>
<p:tagLst xmlns:p="http://schemas.openxmlformats.org/presentationml/2006/main">
  <p:tag name="AS_UNIQUEID" val="1673"/>
</p:tagLst>
</file>

<file path=ppt/tags/tag103.xml><?xml version="1.0" encoding="utf-8"?>
<p:tagLst xmlns:p="http://schemas.openxmlformats.org/presentationml/2006/main">
  <p:tag name="AS_UNIQUEID" val="1674"/>
</p:tagLst>
</file>

<file path=ppt/tags/tag104.xml><?xml version="1.0" encoding="utf-8"?>
<p:tagLst xmlns:p="http://schemas.openxmlformats.org/presentationml/2006/main">
  <p:tag name="AS_UNIQUEID" val="1675"/>
</p:tagLst>
</file>

<file path=ppt/tags/tag105.xml><?xml version="1.0" encoding="utf-8"?>
<p:tagLst xmlns:p="http://schemas.openxmlformats.org/presentationml/2006/main">
  <p:tag name="AS_UNIQUEID" val="1676"/>
</p:tagLst>
</file>

<file path=ppt/tags/tag106.xml><?xml version="1.0" encoding="utf-8"?>
<p:tagLst xmlns:p="http://schemas.openxmlformats.org/presentationml/2006/main">
  <p:tag name="AS_UNIQUEID" val="1677"/>
</p:tagLst>
</file>

<file path=ppt/tags/tag107.xml><?xml version="1.0" encoding="utf-8"?>
<p:tagLst xmlns:p="http://schemas.openxmlformats.org/presentationml/2006/main">
  <p:tag name="AS_UNIQUEID" val="1678"/>
</p:tagLst>
</file>

<file path=ppt/tags/tag108.xml><?xml version="1.0" encoding="utf-8"?>
<p:tagLst xmlns:p="http://schemas.openxmlformats.org/presentationml/2006/main">
  <p:tag name="AS_UNIQUEID" val="1679"/>
</p:tagLst>
</file>

<file path=ppt/tags/tag109.xml><?xml version="1.0" encoding="utf-8"?>
<p:tagLst xmlns:p="http://schemas.openxmlformats.org/presentationml/2006/main">
  <p:tag name="AS_UNIQUEID" val="1680"/>
</p:tagLst>
</file>

<file path=ppt/tags/tag110.xml><?xml version="1.0" encoding="utf-8"?>
<p:tagLst xmlns:p="http://schemas.openxmlformats.org/presentationml/2006/main">
  <p:tag name="AS_UNIQUEID" val="4306"/>
</p:tagLst>
</file>

<file path=ppt/tags/tag111.xml><?xml version="1.0" encoding="utf-8"?>
<p:tagLst xmlns:p="http://schemas.openxmlformats.org/presentationml/2006/main">
  <p:tag name="AS_UNIQUEID" val="1682"/>
</p:tagLst>
</file>

<file path=ppt/tags/tag112.xml><?xml version="1.0" encoding="utf-8"?>
<p:tagLst xmlns:p="http://schemas.openxmlformats.org/presentationml/2006/main">
  <p:tag name="AS_UNIQUEID" val="1683"/>
</p:tagLst>
</file>

<file path=ppt/tags/tag113.xml><?xml version="1.0" encoding="utf-8"?>
<p:tagLst xmlns:p="http://schemas.openxmlformats.org/presentationml/2006/main">
  <p:tag name="AS_UNIQUEID" val="1684"/>
</p:tagLst>
</file>

<file path=ppt/tags/tag114.xml><?xml version="1.0" encoding="utf-8"?>
<p:tagLst xmlns:p="http://schemas.openxmlformats.org/presentationml/2006/main">
  <p:tag name="AS_UNIQUEID" val="1685"/>
</p:tagLst>
</file>

<file path=ppt/tags/tag115.xml><?xml version="1.0" encoding="utf-8"?>
<p:tagLst xmlns:p="http://schemas.openxmlformats.org/presentationml/2006/main">
  <p:tag name="AS_UNIQUEID" val="4307"/>
</p:tagLst>
</file>

<file path=ppt/tags/tag116.xml><?xml version="1.0" encoding="utf-8"?>
<p:tagLst xmlns:p="http://schemas.openxmlformats.org/presentationml/2006/main">
  <p:tag name="AS_UNIQUEID" val="1687"/>
</p:tagLst>
</file>

<file path=ppt/tags/tag117.xml><?xml version="1.0" encoding="utf-8"?>
<p:tagLst xmlns:p="http://schemas.openxmlformats.org/presentationml/2006/main">
  <p:tag name="AS_UNIQUEID" val="1688"/>
</p:tagLst>
</file>

<file path=ppt/tags/tag118.xml><?xml version="1.0" encoding="utf-8"?>
<p:tagLst xmlns:p="http://schemas.openxmlformats.org/presentationml/2006/main">
  <p:tag name="AS_UNIQUEID" val="1689"/>
</p:tagLst>
</file>

<file path=ppt/tags/tag119.xml><?xml version="1.0" encoding="utf-8"?>
<p:tagLst xmlns:p="http://schemas.openxmlformats.org/presentationml/2006/main">
  <p:tag name="AS_UNIQUEID" val="4308"/>
</p:tagLst>
</file>

<file path=ppt/tags/tag120.xml><?xml version="1.0" encoding="utf-8"?>
<p:tagLst xmlns:p="http://schemas.openxmlformats.org/presentationml/2006/main">
  <p:tag name="AS_UNIQUEID" val="1691"/>
</p:tagLst>
</file>

<file path=ppt/tags/tag121.xml><?xml version="1.0" encoding="utf-8"?>
<p:tagLst xmlns:p="http://schemas.openxmlformats.org/presentationml/2006/main">
  <p:tag name="AS_UNIQUEID" val="1692"/>
</p:tagLst>
</file>

<file path=ppt/tags/tag122.xml><?xml version="1.0" encoding="utf-8"?>
<p:tagLst xmlns:p="http://schemas.openxmlformats.org/presentationml/2006/main">
  <p:tag name="AS_UNIQUEID" val="1693"/>
</p:tagLst>
</file>

<file path=ppt/tags/tag123.xml><?xml version="1.0" encoding="utf-8"?>
<p:tagLst xmlns:p="http://schemas.openxmlformats.org/presentationml/2006/main">
  <p:tag name="AS_UNIQUEID" val="1694"/>
</p:tagLst>
</file>

<file path=ppt/tags/tag124.xml><?xml version="1.0" encoding="utf-8"?>
<p:tagLst xmlns:p="http://schemas.openxmlformats.org/presentationml/2006/main">
  <p:tag name="AS_UNIQUEID" val="1695"/>
</p:tagLst>
</file>

<file path=ppt/tags/tag125.xml><?xml version="1.0" encoding="utf-8"?>
<p:tagLst xmlns:p="http://schemas.openxmlformats.org/presentationml/2006/main">
  <p:tag name="AS_UNIQUEID" val="1696"/>
</p:tagLst>
</file>

<file path=ppt/tags/tag126.xml><?xml version="1.0" encoding="utf-8"?>
<p:tagLst xmlns:p="http://schemas.openxmlformats.org/presentationml/2006/main">
  <p:tag name="AS_UNIQUEID" val="4309"/>
</p:tagLst>
</file>

<file path=ppt/tags/tag127.xml><?xml version="1.0" encoding="utf-8"?>
<p:tagLst xmlns:p="http://schemas.openxmlformats.org/presentationml/2006/main">
  <p:tag name="AS_UNIQUEID" val="1698"/>
</p:tagLst>
</file>

<file path=ppt/tags/tag128.xml><?xml version="1.0" encoding="utf-8"?>
<p:tagLst xmlns:p="http://schemas.openxmlformats.org/presentationml/2006/main">
  <p:tag name="AS_UNIQUEID" val="1699"/>
</p:tagLst>
</file>

<file path=ppt/tags/tag129.xml><?xml version="1.0" encoding="utf-8"?>
<p:tagLst xmlns:p="http://schemas.openxmlformats.org/presentationml/2006/main">
  <p:tag name="AS_UNIQUEID" val="1700"/>
</p:tagLst>
</file>

<file path=ppt/tags/tag130.xml><?xml version="1.0" encoding="utf-8"?>
<p:tagLst xmlns:p="http://schemas.openxmlformats.org/presentationml/2006/main">
  <p:tag name="AS_UNIQUEID" val="1701"/>
</p:tagLst>
</file>

<file path=ppt/tags/tag131.xml><?xml version="1.0" encoding="utf-8"?>
<p:tagLst xmlns:p="http://schemas.openxmlformats.org/presentationml/2006/main">
  <p:tag name="AS_UNIQUEID" val="1702"/>
</p:tagLst>
</file>

<file path=ppt/tags/tag132.xml><?xml version="1.0" encoding="utf-8"?>
<p:tagLst xmlns:p="http://schemas.openxmlformats.org/presentationml/2006/main">
  <p:tag name="AS_UNIQUEID" val="1703"/>
</p:tagLst>
</file>

<file path=ppt/tags/tag133.xml><?xml version="1.0" encoding="utf-8"?>
<p:tagLst xmlns:p="http://schemas.openxmlformats.org/presentationml/2006/main">
  <p:tag name="AS_UNIQUEID" val="4310"/>
</p:tagLst>
</file>

<file path=ppt/tags/tag134.xml><?xml version="1.0" encoding="utf-8"?>
<p:tagLst xmlns:p="http://schemas.openxmlformats.org/presentationml/2006/main">
  <p:tag name="AS_UNIQUEID" val="1705"/>
</p:tagLst>
</file>

<file path=ppt/tags/tag135.xml><?xml version="1.0" encoding="utf-8"?>
<p:tagLst xmlns:p="http://schemas.openxmlformats.org/presentationml/2006/main">
  <p:tag name="AS_UNIQUEID" val="1706"/>
</p:tagLst>
</file>

<file path=ppt/tags/tag136.xml><?xml version="1.0" encoding="utf-8"?>
<p:tagLst xmlns:p="http://schemas.openxmlformats.org/presentationml/2006/main">
  <p:tag name="AS_UNIQUEID" val="1707"/>
</p:tagLst>
</file>

<file path=ppt/tags/tag137.xml><?xml version="1.0" encoding="utf-8"?>
<p:tagLst xmlns:p="http://schemas.openxmlformats.org/presentationml/2006/main">
  <p:tag name="AS_UNIQUEID" val="1708"/>
</p:tagLst>
</file>

<file path=ppt/tags/tag138.xml><?xml version="1.0" encoding="utf-8"?>
<p:tagLst xmlns:p="http://schemas.openxmlformats.org/presentationml/2006/main">
  <p:tag name="AS_UNIQUEID" val="1709"/>
</p:tagLst>
</file>

<file path=ppt/tags/tag139.xml><?xml version="1.0" encoding="utf-8"?>
<p:tagLst xmlns:p="http://schemas.openxmlformats.org/presentationml/2006/main">
  <p:tag name="AS_UNIQUEID" val="4311"/>
</p:tagLst>
</file>

<file path=ppt/tags/tag140.xml><?xml version="1.0" encoding="utf-8"?>
<p:tagLst xmlns:p="http://schemas.openxmlformats.org/presentationml/2006/main">
  <p:tag name="AS_UNIQUEID" val="1711"/>
</p:tagLst>
</file>

<file path=ppt/tags/tag141.xml><?xml version="1.0" encoding="utf-8"?>
<p:tagLst xmlns:p="http://schemas.openxmlformats.org/presentationml/2006/main">
  <p:tag name="AS_UNIQUEID" val="1712"/>
</p:tagLst>
</file>

<file path=ppt/tags/tag142.xml><?xml version="1.0" encoding="utf-8"?>
<p:tagLst xmlns:p="http://schemas.openxmlformats.org/presentationml/2006/main">
  <p:tag name="AS_UNIQUEID" val="1713"/>
</p:tagLst>
</file>

<file path=ppt/tags/tag143.xml><?xml version="1.0" encoding="utf-8"?>
<p:tagLst xmlns:p="http://schemas.openxmlformats.org/presentationml/2006/main">
  <p:tag name="AS_UNIQUEID" val="1714"/>
</p:tagLst>
</file>

<file path=ppt/tags/tag144.xml><?xml version="1.0" encoding="utf-8"?>
<p:tagLst xmlns:p="http://schemas.openxmlformats.org/presentationml/2006/main">
  <p:tag name="AS_UNIQUEID" val="1715"/>
</p:tagLst>
</file>

<file path=ppt/tags/tag145.xml><?xml version="1.0" encoding="utf-8"?>
<p:tagLst xmlns:p="http://schemas.openxmlformats.org/presentationml/2006/main">
  <p:tag name="AS_UNIQUEID" val="4312"/>
</p:tagLst>
</file>

<file path=ppt/tags/tag146.xml><?xml version="1.0" encoding="utf-8"?>
<p:tagLst xmlns:p="http://schemas.openxmlformats.org/presentationml/2006/main">
  <p:tag name="AS_UNIQUEID" val="717"/>
</p:tagLst>
</file>

<file path=ppt/tags/tag147.xml><?xml version="1.0" encoding="utf-8"?>
<p:tagLst xmlns:p="http://schemas.openxmlformats.org/presentationml/2006/main">
  <p:tag name="AS_UNIQUEID" val="718"/>
</p:tagLst>
</file>

<file path=ppt/tags/tag148.xml><?xml version="1.0" encoding="utf-8"?>
<p:tagLst xmlns:p="http://schemas.openxmlformats.org/presentationml/2006/main">
  <p:tag name="AS_UNIQUEID" val="4313"/>
</p:tagLst>
</file>

<file path=ppt/tags/tag149.xml><?xml version="1.0" encoding="utf-8"?>
<p:tagLst xmlns:p="http://schemas.openxmlformats.org/presentationml/2006/main">
  <p:tag name="AS_UNIQUEID" val="4314"/>
</p:tagLst>
</file>

<file path=ppt/tags/tag150.xml><?xml version="1.0" encoding="utf-8"?>
<p:tagLst xmlns:p="http://schemas.openxmlformats.org/presentationml/2006/main">
  <p:tag name="AS_UNIQUEID" val="1641"/>
</p:tagLst>
</file>

<file path=ppt/tags/tag151.xml><?xml version="1.0" encoding="utf-8"?>
<p:tagLst xmlns:p="http://schemas.openxmlformats.org/presentationml/2006/main">
  <p:tag name="AS_UNIQUEID" val="1642"/>
</p:tagLst>
</file>

<file path=ppt/tags/tag152.xml><?xml version="1.0" encoding="utf-8"?>
<p:tagLst xmlns:p="http://schemas.openxmlformats.org/presentationml/2006/main">
  <p:tag name="AS_UNIQUEID" val="1643"/>
</p:tagLst>
</file>

<file path=ppt/tags/tag153.xml><?xml version="1.0" encoding="utf-8"?>
<p:tagLst xmlns:p="http://schemas.openxmlformats.org/presentationml/2006/main">
  <p:tag name="AS_UNIQUEID" val="1644"/>
</p:tagLst>
</file>

<file path=ppt/tags/tag154.xml><?xml version="1.0" encoding="utf-8"?>
<p:tagLst xmlns:p="http://schemas.openxmlformats.org/presentationml/2006/main">
  <p:tag name="AS_UNIQUEID" val="1645"/>
</p:tagLst>
</file>

<file path=ppt/tags/tag155.xml><?xml version="1.0" encoding="utf-8"?>
<p:tagLst xmlns:p="http://schemas.openxmlformats.org/presentationml/2006/main">
  <p:tag name="AS_UNIQUEID" val="1646"/>
</p:tagLst>
</file>

<file path=ppt/tags/tag156.xml><?xml version="1.0" encoding="utf-8"?>
<p:tagLst xmlns:p="http://schemas.openxmlformats.org/presentationml/2006/main">
  <p:tag name="AS_UNIQUEID" val="4315"/>
</p:tagLst>
</file>

<file path=ppt/tags/tag157.xml><?xml version="1.0" encoding="utf-8"?>
<p:tagLst xmlns:p="http://schemas.openxmlformats.org/presentationml/2006/main">
  <p:tag name="AS_UNIQUEID" val="611"/>
</p:tagLst>
</file>

<file path=ppt/tags/tag158.xml><?xml version="1.0" encoding="utf-8"?>
<p:tagLst xmlns:p="http://schemas.openxmlformats.org/presentationml/2006/main">
  <p:tag name="AS_UNIQUEID" val="612"/>
</p:tagLst>
</file>

<file path=ppt/tags/tag159.xml><?xml version="1.0" encoding="utf-8"?>
<p:tagLst xmlns:p="http://schemas.openxmlformats.org/presentationml/2006/main">
  <p:tag name="AS_UNIQUEID" val="613"/>
</p:tagLst>
</file>

<file path=ppt/tags/tag160.xml><?xml version="1.0" encoding="utf-8"?>
<p:tagLst xmlns:p="http://schemas.openxmlformats.org/presentationml/2006/main">
  <p:tag name="AS_UNIQUEID" val="614"/>
</p:tagLst>
</file>

<file path=ppt/tags/tag161.xml><?xml version="1.0" encoding="utf-8"?>
<p:tagLst xmlns:p="http://schemas.openxmlformats.org/presentationml/2006/main">
  <p:tag name="AS_UNIQUEID" val="4316"/>
</p:tagLst>
</file>

<file path=ppt/tags/tag162.xml><?xml version="1.0" encoding="utf-8"?>
<p:tagLst xmlns:p="http://schemas.openxmlformats.org/presentationml/2006/main">
  <p:tag name="AS_UNIQUEID" val="4317"/>
</p:tagLst>
</file>

<file path=ppt/tags/tag163.xml><?xml version="1.0" encoding="utf-8"?>
<p:tagLst xmlns:p="http://schemas.openxmlformats.org/presentationml/2006/main">
  <p:tag name="AS_UNIQUEID" val="1720"/>
</p:tagLst>
</file>

<file path=ppt/tags/tag164.xml><?xml version="1.0" encoding="utf-8"?>
<p:tagLst xmlns:p="http://schemas.openxmlformats.org/presentationml/2006/main">
  <p:tag name="AS_UNIQUEID" val="1721"/>
</p:tagLst>
</file>

<file path=ppt/tags/tag165.xml><?xml version="1.0" encoding="utf-8"?>
<p:tagLst xmlns:p="http://schemas.openxmlformats.org/presentationml/2006/main">
  <p:tag name="AS_UNIQUEID" val="1722"/>
</p:tagLst>
</file>

<file path=ppt/tags/tag166.xml><?xml version="1.0" encoding="utf-8"?>
<p:tagLst xmlns:p="http://schemas.openxmlformats.org/presentationml/2006/main">
  <p:tag name="AS_UNIQUEID" val="1723"/>
</p:tagLst>
</file>

<file path=ppt/tags/tag167.xml><?xml version="1.0" encoding="utf-8"?>
<p:tagLst xmlns:p="http://schemas.openxmlformats.org/presentationml/2006/main">
  <p:tag name="AS_UNIQUEID" val="1724"/>
</p:tagLst>
</file>

<file path=ppt/tags/tag168.xml><?xml version="1.0" encoding="utf-8"?>
<p:tagLst xmlns:p="http://schemas.openxmlformats.org/presentationml/2006/main">
  <p:tag name="AS_UNIQUEID" val="1725"/>
</p:tagLst>
</file>

<file path=ppt/tags/tag169.xml><?xml version="1.0" encoding="utf-8"?>
<p:tagLst xmlns:p="http://schemas.openxmlformats.org/presentationml/2006/main">
  <p:tag name="AS_UNIQUEID" val="4072"/>
</p:tagLst>
</file>

<file path=ppt/tags/tag170.xml><?xml version="1.0" encoding="utf-8"?>
<p:tagLst xmlns:p="http://schemas.openxmlformats.org/presentationml/2006/main">
  <p:tag name="AS_UNIQUEID" val="4334"/>
</p:tagLst>
</file>

<file path=ppt/tags/tag171.xml><?xml version="1.0" encoding="utf-8"?>
<p:tagLst xmlns:p="http://schemas.openxmlformats.org/presentationml/2006/main">
  <p:tag name="AS_UNIQUEID" val="1727"/>
</p:tagLst>
</file>

<file path=ppt/tags/tag172.xml><?xml version="1.0" encoding="utf-8"?>
<p:tagLst xmlns:p="http://schemas.openxmlformats.org/presentationml/2006/main">
  <p:tag name="AS_UNIQUEID" val="1728"/>
</p:tagLst>
</file>

<file path=ppt/tags/tag173.xml><?xml version="1.0" encoding="utf-8"?>
<p:tagLst xmlns:p="http://schemas.openxmlformats.org/presentationml/2006/main">
  <p:tag name="AS_UNIQUEID" val="1729"/>
</p:tagLst>
</file>

<file path=ppt/tags/tag174.xml><?xml version="1.0" encoding="utf-8"?>
<p:tagLst xmlns:p="http://schemas.openxmlformats.org/presentationml/2006/main">
  <p:tag name="AS_UNIQUEID" val="1730"/>
</p:tagLst>
</file>

<file path=ppt/tags/tag175.xml><?xml version="1.0" encoding="utf-8"?>
<p:tagLst xmlns:p="http://schemas.openxmlformats.org/presentationml/2006/main">
  <p:tag name="AS_UNIQUEID" val="1731"/>
</p:tagLst>
</file>

<file path=ppt/tags/tag176.xml><?xml version="1.0" encoding="utf-8"?>
<p:tagLst xmlns:p="http://schemas.openxmlformats.org/presentationml/2006/main">
  <p:tag name="AS_UNIQUEID" val="1732"/>
</p:tagLst>
</file>

<file path=ppt/tags/tag177.xml><?xml version="1.0" encoding="utf-8"?>
<p:tagLst xmlns:p="http://schemas.openxmlformats.org/presentationml/2006/main">
  <p:tag name="AS_UNIQUEID" val="4318"/>
</p:tagLst>
</file>

<file path=ppt/tags/tag178.xml><?xml version="1.0" encoding="utf-8"?>
<p:tagLst xmlns:p="http://schemas.openxmlformats.org/presentationml/2006/main">
  <p:tag name="AS_UNIQUEID" val="4095"/>
</p:tagLst>
</file>

<file path=ppt/tags/tag179.xml><?xml version="1.0" encoding="utf-8"?>
<p:tagLst xmlns:p="http://schemas.openxmlformats.org/presentationml/2006/main">
  <p:tag name="AS_UNIQUEID" val="4096"/>
</p:tagLst>
</file>

<file path=ppt/tags/tag180.xml><?xml version="1.0" encoding="utf-8"?>
<p:tagLst xmlns:p="http://schemas.openxmlformats.org/presentationml/2006/main">
  <p:tag name="AS_UNIQUEID" val="4097"/>
</p:tagLst>
</file>

<file path=ppt/tags/tag181.xml><?xml version="1.0" encoding="utf-8"?>
<p:tagLst xmlns:p="http://schemas.openxmlformats.org/presentationml/2006/main">
  <p:tag name="AS_UNIQUEID" val="4098"/>
</p:tagLst>
</file>

<file path=ppt/tags/tag182.xml><?xml version="1.0" encoding="utf-8"?>
<p:tagLst xmlns:p="http://schemas.openxmlformats.org/presentationml/2006/main">
  <p:tag name="AS_UNIQUEID" val="4099"/>
</p:tagLst>
</file>

<file path=ppt/tags/tag183.xml><?xml version="1.0" encoding="utf-8"?>
<p:tagLst xmlns:p="http://schemas.openxmlformats.org/presentationml/2006/main">
  <p:tag name="AS_UNIQUEID" val="4100"/>
</p:tagLst>
</file>

<file path=ppt/tags/tag184.xml><?xml version="1.0" encoding="utf-8"?>
<p:tagLst xmlns:p="http://schemas.openxmlformats.org/presentationml/2006/main">
  <p:tag name="AS_UNIQUEID" val="4319"/>
</p:tagLst>
</file>

<file path=ppt/tags/tag185.xml><?xml version="1.0" encoding="utf-8"?>
<p:tagLst xmlns:p="http://schemas.openxmlformats.org/presentationml/2006/main">
  <p:tag name="AS_UNIQUEID" val="4102"/>
</p:tagLst>
</file>

<file path=ppt/tags/tag186.xml><?xml version="1.0" encoding="utf-8"?>
<p:tagLst xmlns:p="http://schemas.openxmlformats.org/presentationml/2006/main">
  <p:tag name="AS_UNIQUEID" val="4103"/>
</p:tagLst>
</file>

<file path=ppt/tags/tag187.xml><?xml version="1.0" encoding="utf-8"?>
<p:tagLst xmlns:p="http://schemas.openxmlformats.org/presentationml/2006/main">
  <p:tag name="AS_UNIQUEID" val="4104"/>
</p:tagLst>
</file>

<file path=ppt/tags/tag188.xml><?xml version="1.0" encoding="utf-8"?>
<p:tagLst xmlns:p="http://schemas.openxmlformats.org/presentationml/2006/main">
  <p:tag name="AS_UNIQUEID" val="4105"/>
</p:tagLst>
</file>

<file path=ppt/tags/tag189.xml><?xml version="1.0" encoding="utf-8"?>
<p:tagLst xmlns:p="http://schemas.openxmlformats.org/presentationml/2006/main">
  <p:tag name="AS_UNIQUEID" val="4106"/>
</p:tagLst>
</file>

<file path=ppt/tags/tag190.xml><?xml version="1.0" encoding="utf-8"?>
<p:tagLst xmlns:p="http://schemas.openxmlformats.org/presentationml/2006/main">
  <p:tag name="AS_UNIQUEID" val="4107"/>
</p:tagLst>
</file>

<file path=ppt/tags/tag191.xml><?xml version="1.0" encoding="utf-8"?>
<p:tagLst xmlns:p="http://schemas.openxmlformats.org/presentationml/2006/main">
  <p:tag name="AS_UNIQUEID" val="4108"/>
</p:tagLst>
</file>

<file path=ppt/tags/tag192.xml><?xml version="1.0" encoding="utf-8"?>
<p:tagLst xmlns:p="http://schemas.openxmlformats.org/presentationml/2006/main">
  <p:tag name="AS_UNIQUEID" val="4109"/>
</p:tagLst>
</file>

<file path=ppt/tags/tag193.xml><?xml version="1.0" encoding="utf-8"?>
<p:tagLst xmlns:p="http://schemas.openxmlformats.org/presentationml/2006/main">
  <p:tag name="AS_UNIQUEID" val="4110"/>
</p:tagLst>
</file>

<file path=ppt/tags/tag194.xml><?xml version="1.0" encoding="utf-8"?>
<p:tagLst xmlns:p="http://schemas.openxmlformats.org/presentationml/2006/main">
  <p:tag name="AS_UNIQUEID" val="4111"/>
</p:tagLst>
</file>

<file path=ppt/tags/tag195.xml><?xml version="1.0" encoding="utf-8"?>
<p:tagLst xmlns:p="http://schemas.openxmlformats.org/presentationml/2006/main">
  <p:tag name="AS_UNIQUEID" val="4112"/>
</p:tagLst>
</file>

<file path=ppt/tags/tag196.xml><?xml version="1.0" encoding="utf-8"?>
<p:tagLst xmlns:p="http://schemas.openxmlformats.org/presentationml/2006/main">
  <p:tag name="AS_UNIQUEID" val="4113"/>
</p:tagLst>
</file>

<file path=ppt/tags/tag197.xml><?xml version="1.0" encoding="utf-8"?>
<p:tagLst xmlns:p="http://schemas.openxmlformats.org/presentationml/2006/main">
  <p:tag name="AS_UNIQUEID" val="4114"/>
</p:tagLst>
</file>

<file path=ppt/tags/tag198.xml><?xml version="1.0" encoding="utf-8"?>
<p:tagLst xmlns:p="http://schemas.openxmlformats.org/presentationml/2006/main">
  <p:tag name="AS_UNIQUEID" val="4115"/>
</p:tagLst>
</file>

<file path=ppt/tags/tag199.xml><?xml version="1.0" encoding="utf-8"?>
<p:tagLst xmlns:p="http://schemas.openxmlformats.org/presentationml/2006/main">
  <p:tag name="AS_UNIQUEID" val="4116"/>
</p:tagLst>
</file>

<file path=ppt/tags/tag200.xml><?xml version="1.0" encoding="utf-8"?>
<p:tagLst xmlns:p="http://schemas.openxmlformats.org/presentationml/2006/main">
  <p:tag name="AS_UNIQUEID" val="4117"/>
</p:tagLst>
</file>

<file path=ppt/tags/tag201.xml><?xml version="1.0" encoding="utf-8"?>
<p:tagLst xmlns:p="http://schemas.openxmlformats.org/presentationml/2006/main">
  <p:tag name="AS_UNIQUEID" val="4118"/>
</p:tagLst>
</file>

<file path=ppt/tags/tag202.xml><?xml version="1.0" encoding="utf-8"?>
<p:tagLst xmlns:p="http://schemas.openxmlformats.org/presentationml/2006/main">
  <p:tag name="AS_UNIQUEID" val="4119"/>
</p:tagLst>
</file>

<file path=ppt/tags/tag203.xml><?xml version="1.0" encoding="utf-8"?>
<p:tagLst xmlns:p="http://schemas.openxmlformats.org/presentationml/2006/main">
  <p:tag name="AS_UNIQUEID" val="4120"/>
</p:tagLst>
</file>

<file path=ppt/tags/tag204.xml><?xml version="1.0" encoding="utf-8"?>
<p:tagLst xmlns:p="http://schemas.openxmlformats.org/presentationml/2006/main">
  <p:tag name="AS_UNIQUEID" val="4121"/>
</p:tagLst>
</file>

<file path=ppt/tags/tag205.xml><?xml version="1.0" encoding="utf-8"?>
<p:tagLst xmlns:p="http://schemas.openxmlformats.org/presentationml/2006/main">
  <p:tag name="AS_UNIQUEID" val="4122"/>
</p:tagLst>
</file>

<file path=ppt/tags/tag206.xml><?xml version="1.0" encoding="utf-8"?>
<p:tagLst xmlns:p="http://schemas.openxmlformats.org/presentationml/2006/main">
  <p:tag name="AS_UNIQUEID" val="4123"/>
</p:tagLst>
</file>

<file path=ppt/tags/tag207.xml><?xml version="1.0" encoding="utf-8"?>
<p:tagLst xmlns:p="http://schemas.openxmlformats.org/presentationml/2006/main">
  <p:tag name="AS_UNIQUEID" val="4124"/>
</p:tagLst>
</file>

<file path=ppt/tags/tag208.xml><?xml version="1.0" encoding="utf-8"?>
<p:tagLst xmlns:p="http://schemas.openxmlformats.org/presentationml/2006/main">
  <p:tag name="AS_UNIQUEID" val="4125"/>
</p:tagLst>
</file>

<file path=ppt/tags/tag209.xml><?xml version="1.0" encoding="utf-8"?>
<p:tagLst xmlns:p="http://schemas.openxmlformats.org/presentationml/2006/main">
  <p:tag name="AS_UNIQUEID" val="4126"/>
</p:tagLst>
</file>

<file path=ppt/tags/tag210.xml><?xml version="1.0" encoding="utf-8"?>
<p:tagLst xmlns:p="http://schemas.openxmlformats.org/presentationml/2006/main">
  <p:tag name="AS_UNIQUEID" val="4127"/>
</p:tagLst>
</file>

<file path=ppt/tags/tag211.xml><?xml version="1.0" encoding="utf-8"?>
<p:tagLst xmlns:p="http://schemas.openxmlformats.org/presentationml/2006/main">
  <p:tag name="AS_UNIQUEID" val="4320"/>
</p:tagLst>
</file>

<file path=ppt/tags/tag212.xml><?xml version="1.0" encoding="utf-8"?>
<p:tagLst xmlns:p="http://schemas.openxmlformats.org/presentationml/2006/main">
  <p:tag name="AS_UNIQUEID" val="4130"/>
</p:tagLst>
</file>

<file path=ppt/tags/tag213.xml><?xml version="1.0" encoding="utf-8"?>
<p:tagLst xmlns:p="http://schemas.openxmlformats.org/presentationml/2006/main">
  <p:tag name="AS_UNIQUEID" val="4131"/>
</p:tagLst>
</file>

<file path=ppt/tags/tag214.xml><?xml version="1.0" encoding="utf-8"?>
<p:tagLst xmlns:p="http://schemas.openxmlformats.org/presentationml/2006/main">
  <p:tag name="AS_UNIQUEID" val="4132"/>
</p:tagLst>
</file>

<file path=ppt/tags/tag215.xml><?xml version="1.0" encoding="utf-8"?>
<p:tagLst xmlns:p="http://schemas.openxmlformats.org/presentationml/2006/main">
  <p:tag name="AS_UNIQUEID" val="4133"/>
  <p:tag name="KSO_WM_BEAUTIFY_FLAG" val=""/>
</p:tagLst>
</file>

<file path=ppt/tags/tag216.xml><?xml version="1.0" encoding="utf-8"?>
<p:tagLst xmlns:p="http://schemas.openxmlformats.org/presentationml/2006/main">
  <p:tag name="AS_UNIQUEID" val="4321"/>
</p:tagLst>
</file>

<file path=ppt/tags/tag217.xml><?xml version="1.0" encoding="utf-8"?>
<p:tagLst xmlns:p="http://schemas.openxmlformats.org/presentationml/2006/main">
  <p:tag name="AS_UNIQUEID" val="4135"/>
</p:tagLst>
</file>

<file path=ppt/tags/tag218.xml><?xml version="1.0" encoding="utf-8"?>
<p:tagLst xmlns:p="http://schemas.openxmlformats.org/presentationml/2006/main">
  <p:tag name="AS_UNIQUEID" val="4136"/>
</p:tagLst>
</file>

<file path=ppt/tags/tag219.xml><?xml version="1.0" encoding="utf-8"?>
<p:tagLst xmlns:p="http://schemas.openxmlformats.org/presentationml/2006/main">
  <p:tag name="AS_UNIQUEID" val="4137"/>
</p:tagLst>
</file>

<file path=ppt/tags/tag220.xml><?xml version="1.0" encoding="utf-8"?>
<p:tagLst xmlns:p="http://schemas.openxmlformats.org/presentationml/2006/main">
  <p:tag name="AS_UNIQUEID" val="4138"/>
</p:tagLst>
</file>

<file path=ppt/tags/tag221.xml><?xml version="1.0" encoding="utf-8"?>
<p:tagLst xmlns:p="http://schemas.openxmlformats.org/presentationml/2006/main">
  <p:tag name="AS_UNIQUEID" val="4139"/>
</p:tagLst>
</file>

<file path=ppt/tags/tag222.xml><?xml version="1.0" encoding="utf-8"?>
<p:tagLst xmlns:p="http://schemas.openxmlformats.org/presentationml/2006/main">
  <p:tag name="AS_UNIQUEID" val="4140"/>
</p:tagLst>
</file>

<file path=ppt/tags/tag223.xml><?xml version="1.0" encoding="utf-8"?>
<p:tagLst xmlns:p="http://schemas.openxmlformats.org/presentationml/2006/main">
  <p:tag name="AS_UNIQUEID" val="4141"/>
</p:tagLst>
</file>

<file path=ppt/tags/tag224.xml><?xml version="1.0" encoding="utf-8"?>
<p:tagLst xmlns:p="http://schemas.openxmlformats.org/presentationml/2006/main">
  <p:tag name="AS_UNIQUEID" val="4142"/>
</p:tagLst>
</file>

<file path=ppt/tags/tag225.xml><?xml version="1.0" encoding="utf-8"?>
<p:tagLst xmlns:p="http://schemas.openxmlformats.org/presentationml/2006/main">
  <p:tag name="AS_UNIQUEID" val="4143"/>
</p:tagLst>
</file>

<file path=ppt/tags/tag226.xml><?xml version="1.0" encoding="utf-8"?>
<p:tagLst xmlns:p="http://schemas.openxmlformats.org/presentationml/2006/main">
  <p:tag name="AS_UNIQUEID" val="4144"/>
</p:tagLst>
</file>

<file path=ppt/tags/tag227.xml><?xml version="1.0" encoding="utf-8"?>
<p:tagLst xmlns:p="http://schemas.openxmlformats.org/presentationml/2006/main">
  <p:tag name="AS_UNIQUEID" val="4145"/>
</p:tagLst>
</file>

<file path=ppt/tags/tag228.xml><?xml version="1.0" encoding="utf-8"?>
<p:tagLst xmlns:p="http://schemas.openxmlformats.org/presentationml/2006/main">
  <p:tag name="AS_UNIQUEID" val="4146"/>
</p:tagLst>
</file>

<file path=ppt/tags/tag229.xml><?xml version="1.0" encoding="utf-8"?>
<p:tagLst xmlns:p="http://schemas.openxmlformats.org/presentationml/2006/main">
  <p:tag name="AS_UNIQUEID" val="4147"/>
</p:tagLst>
</file>

<file path=ppt/tags/tag230.xml><?xml version="1.0" encoding="utf-8"?>
<p:tagLst xmlns:p="http://schemas.openxmlformats.org/presentationml/2006/main">
  <p:tag name="AS_UNIQUEID" val="4148"/>
</p:tagLst>
</file>

<file path=ppt/tags/tag231.xml><?xml version="1.0" encoding="utf-8"?>
<p:tagLst xmlns:p="http://schemas.openxmlformats.org/presentationml/2006/main">
  <p:tag name="AS_UNIQUEID" val="4149"/>
</p:tagLst>
</file>

<file path=ppt/tags/tag232.xml><?xml version="1.0" encoding="utf-8"?>
<p:tagLst xmlns:p="http://schemas.openxmlformats.org/presentationml/2006/main">
  <p:tag name="AS_UNIQUEID" val="4150"/>
</p:tagLst>
</file>

<file path=ppt/tags/tag233.xml><?xml version="1.0" encoding="utf-8"?>
<p:tagLst xmlns:p="http://schemas.openxmlformats.org/presentationml/2006/main">
  <p:tag name="AS_UNIQUEID" val="4151"/>
</p:tagLst>
</file>

<file path=ppt/tags/tag234.xml><?xml version="1.0" encoding="utf-8"?>
<p:tagLst xmlns:p="http://schemas.openxmlformats.org/presentationml/2006/main">
  <p:tag name="AS_UNIQUEID" val="4152"/>
</p:tagLst>
</file>

<file path=ppt/tags/tag235.xml><?xml version="1.0" encoding="utf-8"?>
<p:tagLst xmlns:p="http://schemas.openxmlformats.org/presentationml/2006/main">
  <p:tag name="AS_UNIQUEID" val="4322"/>
</p:tagLst>
</file>

<file path=ppt/tags/tag236.xml><?xml version="1.0" encoding="utf-8"?>
<p:tagLst xmlns:p="http://schemas.openxmlformats.org/presentationml/2006/main">
  <p:tag name="AS_UNIQUEID" val="4154"/>
</p:tagLst>
</file>

<file path=ppt/tags/tag237.xml><?xml version="1.0" encoding="utf-8"?>
<p:tagLst xmlns:p="http://schemas.openxmlformats.org/presentationml/2006/main">
  <p:tag name="AS_UNIQUEID" val="4323"/>
</p:tagLst>
</file>

<file path=ppt/tags/tag238.xml><?xml version="1.0" encoding="utf-8"?>
<p:tagLst xmlns:p="http://schemas.openxmlformats.org/presentationml/2006/main">
  <p:tag name="AS_UNIQUEID" val="261"/>
  <p:tag name="KSO_WM_UNIT_TABLE_BEAUTIFY" val="smartTable{a6664719-7757-42e9-825c-036683e8ef8d}"/>
</p:tagLst>
</file>

<file path=ppt/tags/tag239.xml><?xml version="1.0" encoding="utf-8"?>
<p:tagLst xmlns:p="http://schemas.openxmlformats.org/presentationml/2006/main">
  <p:tag name="AS_UNIQUEID" val="4156"/>
</p:tagLst>
</file>

<file path=ppt/tags/tag240.xml><?xml version="1.0" encoding="utf-8"?>
<p:tagLst xmlns:p="http://schemas.openxmlformats.org/presentationml/2006/main">
  <p:tag name="AS_UNIQUEID" val="4157"/>
</p:tagLst>
</file>

<file path=ppt/tags/tag241.xml><?xml version="1.0" encoding="utf-8"?>
<p:tagLst xmlns:p="http://schemas.openxmlformats.org/presentationml/2006/main">
  <p:tag name="AS_UNIQUEID" val="4158"/>
</p:tagLst>
</file>

<file path=ppt/tags/tag242.xml><?xml version="1.0" encoding="utf-8"?>
<p:tagLst xmlns:p="http://schemas.openxmlformats.org/presentationml/2006/main">
  <p:tag name="AS_UNIQUEID" val="4159"/>
</p:tagLst>
</file>

<file path=ppt/tags/tag243.xml><?xml version="1.0" encoding="utf-8"?>
<p:tagLst xmlns:p="http://schemas.openxmlformats.org/presentationml/2006/main">
  <p:tag name="AS_UNIQUEID" val="4160"/>
</p:tagLst>
</file>

<file path=ppt/tags/tag244.xml><?xml version="1.0" encoding="utf-8"?>
<p:tagLst xmlns:p="http://schemas.openxmlformats.org/presentationml/2006/main">
  <p:tag name="AS_UNIQUEID" val="4161"/>
</p:tagLst>
</file>

<file path=ppt/tags/tag245.xml><?xml version="1.0" encoding="utf-8"?>
<p:tagLst xmlns:p="http://schemas.openxmlformats.org/presentationml/2006/main">
  <p:tag name="AS_UNIQUEID" val="4162"/>
</p:tagLst>
</file>

<file path=ppt/tags/tag246.xml><?xml version="1.0" encoding="utf-8"?>
<p:tagLst xmlns:p="http://schemas.openxmlformats.org/presentationml/2006/main">
  <p:tag name="AS_UNIQUEID" val="4163"/>
</p:tagLst>
</file>

<file path=ppt/tags/tag247.xml><?xml version="1.0" encoding="utf-8"?>
<p:tagLst xmlns:p="http://schemas.openxmlformats.org/presentationml/2006/main">
  <p:tag name="AS_UNIQUEID" val="4164"/>
</p:tagLst>
</file>

<file path=ppt/tags/tag248.xml><?xml version="1.0" encoding="utf-8"?>
<p:tagLst xmlns:p="http://schemas.openxmlformats.org/presentationml/2006/main">
  <p:tag name="AS_UNIQUEID" val="4165"/>
</p:tagLst>
</file>

<file path=ppt/tags/tag249.xml><?xml version="1.0" encoding="utf-8"?>
<p:tagLst xmlns:p="http://schemas.openxmlformats.org/presentationml/2006/main">
  <p:tag name="AS_UNIQUEID" val="4166"/>
</p:tagLst>
</file>

<file path=ppt/tags/tag250.xml><?xml version="1.0" encoding="utf-8"?>
<p:tagLst xmlns:p="http://schemas.openxmlformats.org/presentationml/2006/main">
  <p:tag name="AS_UNIQUEID" val="4167"/>
</p:tagLst>
</file>

<file path=ppt/tags/tag251.xml><?xml version="1.0" encoding="utf-8"?>
<p:tagLst xmlns:p="http://schemas.openxmlformats.org/presentationml/2006/main">
  <p:tag name="AS_UNIQUEID" val="4168"/>
</p:tagLst>
</file>

<file path=ppt/tags/tag252.xml><?xml version="1.0" encoding="utf-8"?>
<p:tagLst xmlns:p="http://schemas.openxmlformats.org/presentationml/2006/main">
  <p:tag name="AS_UNIQUEID" val="4169"/>
</p:tagLst>
</file>

<file path=ppt/tags/tag253.xml><?xml version="1.0" encoding="utf-8"?>
<p:tagLst xmlns:p="http://schemas.openxmlformats.org/presentationml/2006/main">
  <p:tag name="AS_UNIQUEID" val="4324"/>
</p:tagLst>
</file>

<file path=ppt/tags/tag254.xml><?xml version="1.0" encoding="utf-8"?>
<p:tagLst xmlns:p="http://schemas.openxmlformats.org/presentationml/2006/main">
  <p:tag name="AS_UNIQUEID" val="4171"/>
</p:tagLst>
</file>

<file path=ppt/tags/tag255.xml><?xml version="1.0" encoding="utf-8"?>
<p:tagLst xmlns:p="http://schemas.openxmlformats.org/presentationml/2006/main">
  <p:tag name="AS_UNIQUEID" val="4325"/>
</p:tagLst>
</file>

<file path=ppt/tags/tag256.xml><?xml version="1.0" encoding="utf-8"?>
<p:tagLst xmlns:p="http://schemas.openxmlformats.org/presentationml/2006/main">
  <p:tag name="AS_UNIQUEID" val="4173"/>
</p:tagLst>
</file>

<file path=ppt/tags/tag257.xml><?xml version="1.0" encoding="utf-8"?>
<p:tagLst xmlns:p="http://schemas.openxmlformats.org/presentationml/2006/main">
  <p:tag name="AS_UNIQUEID" val="4174"/>
</p:tagLst>
</file>

<file path=ppt/tags/tag258.xml><?xml version="1.0" encoding="utf-8"?>
<p:tagLst xmlns:p="http://schemas.openxmlformats.org/presentationml/2006/main">
  <p:tag name="AS_UNIQUEID" val="4175"/>
</p:tagLst>
</file>

<file path=ppt/tags/tag259.xml><?xml version="1.0" encoding="utf-8"?>
<p:tagLst xmlns:p="http://schemas.openxmlformats.org/presentationml/2006/main">
  <p:tag name="AS_UNIQUEID" val="4176"/>
</p:tagLst>
</file>

<file path=ppt/tags/tag260.xml><?xml version="1.0" encoding="utf-8"?>
<p:tagLst xmlns:p="http://schemas.openxmlformats.org/presentationml/2006/main">
  <p:tag name="AS_UNIQUEID" val="4177"/>
</p:tagLst>
</file>

<file path=ppt/tags/tag261.xml><?xml version="1.0" encoding="utf-8"?>
<p:tagLst xmlns:p="http://schemas.openxmlformats.org/presentationml/2006/main">
  <p:tag name="AS_UNIQUEID" val="4178"/>
</p:tagLst>
</file>

<file path=ppt/tags/tag262.xml><?xml version="1.0" encoding="utf-8"?>
<p:tagLst xmlns:p="http://schemas.openxmlformats.org/presentationml/2006/main">
  <p:tag name="AS_UNIQUEID" val="4179"/>
</p:tagLst>
</file>

<file path=ppt/tags/tag263.xml><?xml version="1.0" encoding="utf-8"?>
<p:tagLst xmlns:p="http://schemas.openxmlformats.org/presentationml/2006/main">
  <p:tag name="AS_UNIQUEID" val="4180"/>
</p:tagLst>
</file>

<file path=ppt/tags/tag264.xml><?xml version="1.0" encoding="utf-8"?>
<p:tagLst xmlns:p="http://schemas.openxmlformats.org/presentationml/2006/main">
  <p:tag name="AS_UNIQUEID" val="4181"/>
</p:tagLst>
</file>

<file path=ppt/tags/tag265.xml><?xml version="1.0" encoding="utf-8"?>
<p:tagLst xmlns:p="http://schemas.openxmlformats.org/presentationml/2006/main">
  <p:tag name="AS_UNIQUEID" val="4182"/>
</p:tagLst>
</file>

<file path=ppt/tags/tag266.xml><?xml version="1.0" encoding="utf-8"?>
<p:tagLst xmlns:p="http://schemas.openxmlformats.org/presentationml/2006/main">
  <p:tag name="AS_UNIQUEID" val="4183"/>
</p:tagLst>
</file>

<file path=ppt/tags/tag267.xml><?xml version="1.0" encoding="utf-8"?>
<p:tagLst xmlns:p="http://schemas.openxmlformats.org/presentationml/2006/main">
  <p:tag name="AS_UNIQUEID" val="4184"/>
</p:tagLst>
</file>

<file path=ppt/tags/tag268.xml><?xml version="1.0" encoding="utf-8"?>
<p:tagLst xmlns:p="http://schemas.openxmlformats.org/presentationml/2006/main">
  <p:tag name="AS_UNIQUEID" val="4326"/>
</p:tagLst>
</file>

<file path=ppt/tags/tag269.xml><?xml version="1.0" encoding="utf-8"?>
<p:tagLst xmlns:p="http://schemas.openxmlformats.org/presentationml/2006/main">
  <p:tag name="AS_UNIQUEID" val="4186"/>
</p:tagLst>
</file>

<file path=ppt/tags/tag270.xml><?xml version="1.0" encoding="utf-8"?>
<p:tagLst xmlns:p="http://schemas.openxmlformats.org/presentationml/2006/main">
  <p:tag name="AS_UNIQUEID" val="4187"/>
</p:tagLst>
</file>

<file path=ppt/tags/tag271.xml><?xml version="1.0" encoding="utf-8"?>
<p:tagLst xmlns:p="http://schemas.openxmlformats.org/presentationml/2006/main">
  <p:tag name="AS_UNIQUEID" val="4327"/>
</p:tagLst>
</file>

<file path=ppt/tags/tag272.xml><?xml version="1.0" encoding="utf-8"?>
<p:tagLst xmlns:p="http://schemas.openxmlformats.org/presentationml/2006/main">
  <p:tag name="AS_UNIQUEID" val="4189"/>
</p:tagLst>
</file>

<file path=ppt/tags/tag273.xml><?xml version="1.0" encoding="utf-8"?>
<p:tagLst xmlns:p="http://schemas.openxmlformats.org/presentationml/2006/main">
  <p:tag name="AS_UNIQUEID" val="4190"/>
</p:tagLst>
</file>

<file path=ppt/tags/tag274.xml><?xml version="1.0" encoding="utf-8"?>
<p:tagLst xmlns:p="http://schemas.openxmlformats.org/presentationml/2006/main">
  <p:tag name="AS_UNIQUEID" val="4300"/>
</p:tagLst>
</file>

<file path=ppt/tags/tag275.xml><?xml version="1.0" encoding="utf-8"?>
<p:tagLst xmlns:p="http://schemas.openxmlformats.org/presentationml/2006/main">
  <p:tag name="AS_UNIQUEID" val="4328"/>
</p:tagLst>
</file>

<file path=ppt/tags/tag276.xml><?xml version="1.0" encoding="utf-8"?>
<p:tagLst xmlns:p="http://schemas.openxmlformats.org/presentationml/2006/main">
  <p:tag name="AS_UNIQUEID" val="4192"/>
</p:tagLst>
</file>

<file path=ppt/tags/tag277.xml><?xml version="1.0" encoding="utf-8"?>
<p:tagLst xmlns:p="http://schemas.openxmlformats.org/presentationml/2006/main">
  <p:tag name="AS_UNIQUEID" val="4329"/>
</p:tagLst>
</file>

<file path=ppt/tags/tag278.xml><?xml version="1.0" encoding="utf-8"?>
<p:tagLst xmlns:p="http://schemas.openxmlformats.org/presentationml/2006/main">
  <p:tag name="AS_UNIQUEID" val="4194"/>
</p:tagLst>
</file>

<file path=ppt/tags/tag279.xml><?xml version="1.0" encoding="utf-8"?>
<p:tagLst xmlns:p="http://schemas.openxmlformats.org/presentationml/2006/main">
  <p:tag name="AS_UNIQUEID" val="4195"/>
</p:tagLst>
</file>

<file path=ppt/tags/tag280.xml><?xml version="1.0" encoding="utf-8"?>
<p:tagLst xmlns:p="http://schemas.openxmlformats.org/presentationml/2006/main">
  <p:tag name="AS_UNIQUEID" val="4196"/>
</p:tagLst>
</file>

<file path=ppt/tags/tag281.xml><?xml version="1.0" encoding="utf-8"?>
<p:tagLst xmlns:p="http://schemas.openxmlformats.org/presentationml/2006/main">
  <p:tag name="AS_UNIQUEID" val="4197"/>
</p:tagLst>
</file>

<file path=ppt/tags/tag282.xml><?xml version="1.0" encoding="utf-8"?>
<p:tagLst xmlns:p="http://schemas.openxmlformats.org/presentationml/2006/main">
  <p:tag name="AS_UNIQUEID" val="4198"/>
</p:tagLst>
</file>

<file path=ppt/tags/tag283.xml><?xml version="1.0" encoding="utf-8"?>
<p:tagLst xmlns:p="http://schemas.openxmlformats.org/presentationml/2006/main">
  <p:tag name="AS_UNIQUEID" val="4199"/>
</p:tagLst>
</file>

<file path=ppt/tags/tag284.xml><?xml version="1.0" encoding="utf-8"?>
<p:tagLst xmlns:p="http://schemas.openxmlformats.org/presentationml/2006/main">
  <p:tag name="AS_UNIQUEID" val="4200"/>
</p:tagLst>
</file>

<file path=ppt/tags/tag285.xml><?xml version="1.0" encoding="utf-8"?>
<p:tagLst xmlns:p="http://schemas.openxmlformats.org/presentationml/2006/main">
  <p:tag name="AS_UNIQUEID" val="4201"/>
</p:tagLst>
</file>

<file path=ppt/tags/tag286.xml><?xml version="1.0" encoding="utf-8"?>
<p:tagLst xmlns:p="http://schemas.openxmlformats.org/presentationml/2006/main">
  <p:tag name="AS_UNIQUEID" val="4202"/>
</p:tagLst>
</file>

<file path=ppt/tags/tag287.xml><?xml version="1.0" encoding="utf-8"?>
<p:tagLst xmlns:p="http://schemas.openxmlformats.org/presentationml/2006/main">
  <p:tag name="AS_UNIQUEID" val="4203"/>
</p:tagLst>
</file>

<file path=ppt/tags/tag288.xml><?xml version="1.0" encoding="utf-8"?>
<p:tagLst xmlns:p="http://schemas.openxmlformats.org/presentationml/2006/main">
  <p:tag name="AS_UNIQUEID" val="4204"/>
</p:tagLst>
</file>

<file path=ppt/tags/tag289.xml><?xml version="1.0" encoding="utf-8"?>
<p:tagLst xmlns:p="http://schemas.openxmlformats.org/presentationml/2006/main">
  <p:tag name="AS_UNIQUEID" val="4205"/>
</p:tagLst>
</file>

<file path=ppt/tags/tag290.xml><?xml version="1.0" encoding="utf-8"?>
<p:tagLst xmlns:p="http://schemas.openxmlformats.org/presentationml/2006/main">
  <p:tag name="AS_UNIQUEID" val="4206"/>
</p:tagLst>
</file>

<file path=ppt/tags/tag291.xml><?xml version="1.0" encoding="utf-8"?>
<p:tagLst xmlns:p="http://schemas.openxmlformats.org/presentationml/2006/main">
  <p:tag name="AS_UNIQUEID" val="4207"/>
</p:tagLst>
</file>

<file path=ppt/tags/tag292.xml><?xml version="1.0" encoding="utf-8"?>
<p:tagLst xmlns:p="http://schemas.openxmlformats.org/presentationml/2006/main">
  <p:tag name="AS_UNIQUEID" val="4330"/>
</p:tagLst>
</file>

<file path=ppt/tags/tag293.xml><?xml version="1.0" encoding="utf-8"?>
<p:tagLst xmlns:p="http://schemas.openxmlformats.org/presentationml/2006/main">
  <p:tag name="AS_UNIQUEID" val="4209"/>
</p:tagLst>
</file>

<file path=ppt/tags/tag294.xml><?xml version="1.0" encoding="utf-8"?>
<p:tagLst xmlns:p="http://schemas.openxmlformats.org/presentationml/2006/main">
  <p:tag name="AS_UNIQUEID" val="4210"/>
</p:tagLst>
</file>

<file path=ppt/tags/tag295.xml><?xml version="1.0" encoding="utf-8"?>
<p:tagLst xmlns:p="http://schemas.openxmlformats.org/presentationml/2006/main">
  <p:tag name="AS_UNIQUEID" val="4211"/>
</p:tagLst>
</file>

<file path=ppt/tags/tag296.xml><?xml version="1.0" encoding="utf-8"?>
<p:tagLst xmlns:p="http://schemas.openxmlformats.org/presentationml/2006/main">
  <p:tag name="AS_UNIQUEID" val="4212"/>
</p:tagLst>
</file>

<file path=ppt/tags/tag297.xml><?xml version="1.0" encoding="utf-8"?>
<p:tagLst xmlns:p="http://schemas.openxmlformats.org/presentationml/2006/main">
  <p:tag name="AS_UNIQUEID" val="4213"/>
</p:tagLst>
</file>

<file path=ppt/tags/tag298.xml><?xml version="1.0" encoding="utf-8"?>
<p:tagLst xmlns:p="http://schemas.openxmlformats.org/presentationml/2006/main">
  <p:tag name="AS_UNIQUEID" val="4214"/>
</p:tagLst>
</file>

<file path=ppt/tags/tag299.xml><?xml version="1.0" encoding="utf-8"?>
<p:tagLst xmlns:p="http://schemas.openxmlformats.org/presentationml/2006/main">
  <p:tag name="AS_UNIQUEID" val="4215"/>
</p:tagLst>
</file>

<file path=ppt/tags/tag300.xml><?xml version="1.0" encoding="utf-8"?>
<p:tagLst xmlns:p="http://schemas.openxmlformats.org/presentationml/2006/main">
  <p:tag name="AS_UNIQUEID" val="4216"/>
</p:tagLst>
</file>

<file path=ppt/tags/tag301.xml><?xml version="1.0" encoding="utf-8"?>
<p:tagLst xmlns:p="http://schemas.openxmlformats.org/presentationml/2006/main">
  <p:tag name="AS_UNIQUEID" val="4331"/>
</p:tagLst>
</file>

<file path=ppt/tags/tag302.xml><?xml version="1.0" encoding="utf-8"?>
<p:tagLst xmlns:p="http://schemas.openxmlformats.org/presentationml/2006/main">
  <p:tag name="AS_UNIQUEID" val="4218"/>
</p:tagLst>
</file>

<file path=ppt/tags/tag303.xml><?xml version="1.0" encoding="utf-8"?>
<p:tagLst xmlns:p="http://schemas.openxmlformats.org/presentationml/2006/main">
  <p:tag name="AS_UNIQUEID" val="4332"/>
</p:tagLst>
</file>

<file path=ppt/tags/tag304.xml><?xml version="1.0" encoding="utf-8"?>
<p:tagLst xmlns:p="http://schemas.openxmlformats.org/presentationml/2006/main">
  <p:tag name="AS_UNIQUEID" val="224"/>
</p:tagLst>
</file>

<file path=ppt/tags/tag305.xml><?xml version="1.0" encoding="utf-8"?>
<p:tagLst xmlns:p="http://schemas.openxmlformats.org/presentationml/2006/main">
  <p:tag name="AS_UNIQUEID" val="225"/>
</p:tagLst>
</file>

<file path=ppt/tags/tag306.xml><?xml version="1.0" encoding="utf-8"?>
<p:tagLst xmlns:p="http://schemas.openxmlformats.org/presentationml/2006/main">
  <p:tag name="AS_UNIQUEID" val="226"/>
</p:tagLst>
</file>

<file path=ppt/tags/tag307.xml><?xml version="1.0" encoding="utf-8"?>
<p:tagLst xmlns:p="http://schemas.openxmlformats.org/presentationml/2006/main">
  <p:tag name="AS_UNIQUEID" val="4333"/>
</p:tagLst>
</file>

<file path=ppt/tags/tag308.xml><?xml version="1.0" encoding="utf-8"?>
<p:tagLst xmlns:p="http://schemas.openxmlformats.org/presentationml/2006/main">
  <p:tag name="AS_UNIQUEID" val="228"/>
</p:tagLst>
</file>

<file path=ppt/tags/tag309.xml><?xml version="1.0" encoding="utf-8"?>
<p:tagLst xmlns:p="http://schemas.openxmlformats.org/presentationml/2006/main">
  <p:tag name="AS_UNIQUEID" val="4221"/>
</p:tagLst>
</file>

<file path=ppt/tags/tag310.xml><?xml version="1.0" encoding="utf-8"?>
<p:tagLst xmlns:p="http://schemas.openxmlformats.org/presentationml/2006/main">
  <p:tag name="AS_UNIQUEID" val="4222"/>
</p:tagLst>
</file>

<file path=ppt/tags/tag311.xml><?xml version="1.0" encoding="utf-8"?>
<p:tagLst xmlns:p="http://schemas.openxmlformats.org/presentationml/2006/main">
  <p:tag name="AS_UNIQUEID" val="4223"/>
</p:tagLst>
</file>

<file path=ppt/tags/tag312.xml><?xml version="1.0" encoding="utf-8"?>
<p:tagLst xmlns:p="http://schemas.openxmlformats.org/presentationml/2006/main">
  <p:tag name="AS_UNIQUEID" val="4335"/>
</p:tagLst>
</file>

<file path=ppt/tags/tag313.xml><?xml version="1.0" encoding="utf-8"?>
<p:tagLst xmlns:p="http://schemas.openxmlformats.org/presentationml/2006/main">
  <p:tag name="AS_UNIQUEID" val="261"/>
  <p:tag name="KSO_WM_UNIT_TABLE_BEAUTIFY" val="smartTable{3cebf821-a561-400c-a72f-0f39cd409e2e}"/>
</p:tagLst>
</file>

<file path=ppt/tags/tag314.xml><?xml version="1.0" encoding="utf-8"?>
<p:tagLst xmlns:p="http://schemas.openxmlformats.org/presentationml/2006/main">
  <p:tag name="AS_UNIQUEID" val="4225"/>
</p:tagLst>
</file>

<file path=ppt/tags/tag315.xml><?xml version="1.0" encoding="utf-8"?>
<p:tagLst xmlns:p="http://schemas.openxmlformats.org/presentationml/2006/main">
  <p:tag name="AS_UNIQUEID" val="4226"/>
</p:tagLst>
</file>

<file path=ppt/tags/tag316.xml><?xml version="1.0" encoding="utf-8"?>
<p:tagLst xmlns:p="http://schemas.openxmlformats.org/presentationml/2006/main">
  <p:tag name="AS_UNIQUEID" val="4227"/>
</p:tagLst>
</file>

<file path=ppt/tags/tag317.xml><?xml version="1.0" encoding="utf-8"?>
<p:tagLst xmlns:p="http://schemas.openxmlformats.org/presentationml/2006/main">
  <p:tag name="AS_UNIQUEID" val="4228"/>
</p:tagLst>
</file>

<file path=ppt/tags/tag318.xml><?xml version="1.0" encoding="utf-8"?>
<p:tagLst xmlns:p="http://schemas.openxmlformats.org/presentationml/2006/main">
  <p:tag name="AS_UNIQUEID" val="4229"/>
</p:tagLst>
</file>

<file path=ppt/tags/tag319.xml><?xml version="1.0" encoding="utf-8"?>
<p:tagLst xmlns:p="http://schemas.openxmlformats.org/presentationml/2006/main">
  <p:tag name="AS_UNIQUEID" val="4230"/>
</p:tagLst>
</file>

<file path=ppt/tags/tag320.xml><?xml version="1.0" encoding="utf-8"?>
<p:tagLst xmlns:p="http://schemas.openxmlformats.org/presentationml/2006/main">
  <p:tag name="AS_UNIQUEID" val="4231"/>
</p:tagLst>
</file>

<file path=ppt/tags/tag321.xml><?xml version="1.0" encoding="utf-8"?>
<p:tagLst xmlns:p="http://schemas.openxmlformats.org/presentationml/2006/main">
  <p:tag name="AS_UNIQUEID" val="4232"/>
</p:tagLst>
</file>

<file path=ppt/tags/tag322.xml><?xml version="1.0" encoding="utf-8"?>
<p:tagLst xmlns:p="http://schemas.openxmlformats.org/presentationml/2006/main">
  <p:tag name="AS_UNIQUEID" val="4233"/>
</p:tagLst>
</file>

<file path=ppt/tags/tag323.xml><?xml version="1.0" encoding="utf-8"?>
<p:tagLst xmlns:p="http://schemas.openxmlformats.org/presentationml/2006/main">
  <p:tag name="AS_UNIQUEID" val="4234"/>
</p:tagLst>
</file>

<file path=ppt/tags/tag324.xml><?xml version="1.0" encoding="utf-8"?>
<p:tagLst xmlns:p="http://schemas.openxmlformats.org/presentationml/2006/main">
  <p:tag name="AS_UNIQUEID" val="4235"/>
</p:tagLst>
</file>

<file path=ppt/tags/tag325.xml><?xml version="1.0" encoding="utf-8"?>
<p:tagLst xmlns:p="http://schemas.openxmlformats.org/presentationml/2006/main">
  <p:tag name="AS_UNIQUEID" val="4236"/>
</p:tagLst>
</file>

<file path=ppt/tags/tag326.xml><?xml version="1.0" encoding="utf-8"?>
<p:tagLst xmlns:p="http://schemas.openxmlformats.org/presentationml/2006/main">
  <p:tag name="AS_UNIQUEID" val="4237"/>
</p:tagLst>
</file>

<file path=ppt/tags/tag327.xml><?xml version="1.0" encoding="utf-8"?>
<p:tagLst xmlns:p="http://schemas.openxmlformats.org/presentationml/2006/main">
  <p:tag name="AS_UNIQUEID" val="4238"/>
</p:tagLst>
</file>

<file path=ppt/tags/tag328.xml><?xml version="1.0" encoding="utf-8"?>
<p:tagLst xmlns:p="http://schemas.openxmlformats.org/presentationml/2006/main">
  <p:tag name="AS_UNIQUEID" val="4239"/>
</p:tagLst>
</file>

<file path=ppt/tags/tag329.xml><?xml version="1.0" encoding="utf-8"?>
<p:tagLst xmlns:p="http://schemas.openxmlformats.org/presentationml/2006/main">
  <p:tag name="AS_UNIQUEID" val="4240"/>
</p:tagLst>
</file>

<file path=ppt/tags/tag330.xml><?xml version="1.0" encoding="utf-8"?>
<p:tagLst xmlns:p="http://schemas.openxmlformats.org/presentationml/2006/main">
  <p:tag name="AS_UNIQUEID" val="4241"/>
</p:tagLst>
</file>

<file path=ppt/tags/tag331.xml><?xml version="1.0" encoding="utf-8"?>
<p:tagLst xmlns:p="http://schemas.openxmlformats.org/presentationml/2006/main">
  <p:tag name="AS_UNIQUEID" val="4336"/>
</p:tagLst>
</file>

<file path=ppt/tags/tag332.xml><?xml version="1.0" encoding="utf-8"?>
<p:tagLst xmlns:p="http://schemas.openxmlformats.org/presentationml/2006/main">
  <p:tag name="AS_UNIQUEID" val="4243"/>
</p:tagLst>
</file>

<file path=ppt/tags/tag333.xml><?xml version="1.0" encoding="utf-8"?>
<p:tagLst xmlns:p="http://schemas.openxmlformats.org/presentationml/2006/main">
  <p:tag name="AS_UNIQUEID" val="4244"/>
</p:tagLst>
</file>

<file path=ppt/tags/tag334.xml><?xml version="1.0" encoding="utf-8"?>
<p:tagLst xmlns:p="http://schemas.openxmlformats.org/presentationml/2006/main">
  <p:tag name="AS_UNIQUEID" val="4245"/>
</p:tagLst>
</file>

<file path=ppt/tags/tag335.xml><?xml version="1.0" encoding="utf-8"?>
<p:tagLst xmlns:p="http://schemas.openxmlformats.org/presentationml/2006/main">
  <p:tag name="AS_UNIQUEID" val="4246"/>
</p:tagLst>
</file>

<file path=ppt/tags/tag336.xml><?xml version="1.0" encoding="utf-8"?>
<p:tagLst xmlns:p="http://schemas.openxmlformats.org/presentationml/2006/main">
  <p:tag name="AS_UNIQUEID" val="4247"/>
</p:tagLst>
</file>

<file path=ppt/tags/tag337.xml><?xml version="1.0" encoding="utf-8"?>
<p:tagLst xmlns:p="http://schemas.openxmlformats.org/presentationml/2006/main">
  <p:tag name="AS_UNIQUEID" val="4248"/>
</p:tagLst>
</file>

<file path=ppt/tags/tag338.xml><?xml version="1.0" encoding="utf-8"?>
<p:tagLst xmlns:p="http://schemas.openxmlformats.org/presentationml/2006/main">
  <p:tag name="AS_UNIQUEID" val="4249"/>
</p:tagLst>
</file>

<file path=ppt/tags/tag339.xml><?xml version="1.0" encoding="utf-8"?>
<p:tagLst xmlns:p="http://schemas.openxmlformats.org/presentationml/2006/main">
  <p:tag name="AS_UNIQUEID" val="4337"/>
</p:tagLst>
</file>

<file path=ppt/tags/tag340.xml><?xml version="1.0" encoding="utf-8"?>
<p:tagLst xmlns:p="http://schemas.openxmlformats.org/presentationml/2006/main">
  <p:tag name="AS_UNIQUEID" val="897"/>
</p:tagLst>
</file>

<file path=ppt/tags/tag341.xml><?xml version="1.0" encoding="utf-8"?>
<p:tagLst xmlns:p="http://schemas.openxmlformats.org/presentationml/2006/main">
  <p:tag name="AS_UNIQUEID" val="898"/>
</p:tagLst>
</file>

<file path=ppt/tags/tag342.xml><?xml version="1.0" encoding="utf-8"?>
<p:tagLst xmlns:p="http://schemas.openxmlformats.org/presentationml/2006/main">
  <p:tag name="AS_UNIQUEID" val="899"/>
</p:tagLst>
</file>

<file path=ppt/tags/tag343.xml><?xml version="1.0" encoding="utf-8"?>
<p:tagLst xmlns:p="http://schemas.openxmlformats.org/presentationml/2006/main">
  <p:tag name="AS_UNIQUEID" val="900"/>
</p:tagLst>
</file>

<file path=ppt/tags/tag344.xml><?xml version="1.0" encoding="utf-8"?>
<p:tagLst xmlns:p="http://schemas.openxmlformats.org/presentationml/2006/main">
  <p:tag name="AS_UNIQUEID" val="4251"/>
  <p:tag name="KSO_WM_UNIT_TABLE_BEAUTIFY" val="smartTable{72dfccae-e04e-4fda-94d9-cf682aa4c566}"/>
  <p:tag name="TABLE_ENDDRAG_ORIGIN_RECT" val="872*382"/>
  <p:tag name="TABLE_ENDDRAG_RECT" val="70*97*872*382"/>
</p:tagLst>
</file>

<file path=ppt/tags/tag345.xml><?xml version="1.0" encoding="utf-8"?>
<p:tagLst xmlns:p="http://schemas.openxmlformats.org/presentationml/2006/main">
  <p:tag name="AS_UNIQUEID" val="4252"/>
</p:tagLst>
</file>

<file path=ppt/tags/tag346.xml><?xml version="1.0" encoding="utf-8"?>
<p:tagLst xmlns:p="http://schemas.openxmlformats.org/presentationml/2006/main">
  <p:tag name="AS_UNIQUEID" val="4253"/>
</p:tagLst>
</file>

<file path=ppt/tags/tag347.xml><?xml version="1.0" encoding="utf-8"?>
<p:tagLst xmlns:p="http://schemas.openxmlformats.org/presentationml/2006/main">
  <p:tag name="AS_UNIQUEID" val="4254"/>
</p:tagLst>
</file>

<file path=ppt/tags/tag348.xml><?xml version="1.0" encoding="utf-8"?>
<p:tagLst xmlns:p="http://schemas.openxmlformats.org/presentationml/2006/main">
  <p:tag name="AS_UNIQUEID" val="4255"/>
</p:tagLst>
</file>

<file path=ppt/tags/tag349.xml><?xml version="1.0" encoding="utf-8"?>
<p:tagLst xmlns:p="http://schemas.openxmlformats.org/presentationml/2006/main">
  <p:tag name="AS_UNIQUEID" val="4256"/>
</p:tagLst>
</file>

<file path=ppt/tags/tag350.xml><?xml version="1.0" encoding="utf-8"?>
<p:tagLst xmlns:p="http://schemas.openxmlformats.org/presentationml/2006/main">
  <p:tag name="AS_UNIQUEID" val="4257"/>
</p:tagLst>
</file>

<file path=ppt/tags/tag351.xml><?xml version="1.0" encoding="utf-8"?>
<p:tagLst xmlns:p="http://schemas.openxmlformats.org/presentationml/2006/main">
  <p:tag name="AS_UNIQUEID" val="4258"/>
</p:tagLst>
</file>

<file path=ppt/tags/tag352.xml><?xml version="1.0" encoding="utf-8"?>
<p:tagLst xmlns:p="http://schemas.openxmlformats.org/presentationml/2006/main">
  <p:tag name="AS_UNIQUEID" val="4259"/>
</p:tagLst>
</file>

<file path=ppt/tags/tag353.xml><?xml version="1.0" encoding="utf-8"?>
<p:tagLst xmlns:p="http://schemas.openxmlformats.org/presentationml/2006/main">
  <p:tag name="AS_UNIQUEID" val="4260"/>
</p:tagLst>
</file>

<file path=ppt/tags/tag354.xml><?xml version="1.0" encoding="utf-8"?>
<p:tagLst xmlns:p="http://schemas.openxmlformats.org/presentationml/2006/main">
  <p:tag name="AS_UNIQUEID" val="4338"/>
</p:tagLst>
</file>

<file path=ppt/tags/tag355.xml><?xml version="1.0" encoding="utf-8"?>
<p:tagLst xmlns:p="http://schemas.openxmlformats.org/presentationml/2006/main">
  <p:tag name="AS_UNIQUEID" val="4262"/>
</p:tagLst>
</file>

<file path=ppt/tags/tag356.xml><?xml version="1.0" encoding="utf-8"?>
<p:tagLst xmlns:p="http://schemas.openxmlformats.org/presentationml/2006/main">
  <p:tag name="AS_UNIQUEID" val="4263"/>
</p:tagLst>
</file>

<file path=ppt/tags/tag357.xml><?xml version="1.0" encoding="utf-8"?>
<p:tagLst xmlns:p="http://schemas.openxmlformats.org/presentationml/2006/main">
  <p:tag name="AS_UNIQUEID" val="4414"/>
</p:tagLst>
</file>

<file path=ppt/tags/tag358.xml><?xml version="1.0" encoding="utf-8"?>
<p:tagLst xmlns:p="http://schemas.openxmlformats.org/presentationml/2006/main">
  <p:tag name="AS_UNIQUEID" val="4415"/>
</p:tagLst>
</file>

<file path=ppt/tags/tag35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微软雅黑"/>
        <a:cs typeface="Arial"/>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微软雅黑"/>
        <a:cs typeface="Arial"/>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192</Paragraphs>
  <Slides>20</Slides>
  <Notes>1</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20</vt:i4>
      </vt:variant>
    </vt:vector>
  </HeadingPairs>
  <TitlesOfParts>
    <vt:vector baseType="lpstr" size="34">
      <vt:lpstr>Arial</vt:lpstr>
      <vt:lpstr>Calibri</vt:lpstr>
      <vt:lpstr>微软雅黑</vt:lpstr>
      <vt:lpstr>楷体</vt:lpstr>
      <vt:lpstr>宋体</vt:lpstr>
      <vt:lpstr>黑体</vt:lpstr>
      <vt:lpstr>方正粗黑宋简体</vt:lpstr>
      <vt:lpstr>华文楷体</vt:lpstr>
      <vt:lpstr>Times New Roman</vt:lpstr>
      <vt:lpstr>华文新魏</vt:lpstr>
      <vt:lpstr>华文中宋</vt:lpstr>
      <vt:lpstr>等线</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2024-09-02T07:34:17.441</cp:lastPrinted>
  <dcterms:created xsi:type="dcterms:W3CDTF">2024-09-01T23:34:17Z</dcterms:created>
  <dcterms:modified xsi:type="dcterms:W3CDTF">2024-09-01T23:34:19Z</dcterms:modified>
</cp:coreProperties>
</file>