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8BE4A-7F69-4A5A-A6BB-FA278F697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F5F02-29A4-45ED-82B3-EAFA1ADBC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C9435-B786-4600-8051-69EA93CDC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7198D-77FC-4411-BE8B-18FEDE235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4ED568-26F3-46D9-A9BF-8CEE249CA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B21B6A-4A4C-4404-ABE6-BF89C6017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E6C23E-60C4-41DE-AA30-2B3690F79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203BC-A3EF-4C18-B426-69E5E614E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9BB141-2522-44A6-85BB-D2480B780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95E7A-8FD9-4B80-A185-3A4591826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93368-0649-49C0-8F57-2845070E2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emf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4113200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施工组织设计方案编制说明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施工组织设计概述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编制依据及参考资料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施工部署与资源配置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施工进度计划与保证措施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质量安全环保管理体系及措施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季节性施工安排与特殊技术措施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应急预案与风险管理策略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施工组织设计概述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定义与目的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施工组织设计是对施工活动实行科学管理的重要手段，它具有战略部署和战术安排的双重作用。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提供各阶段的施工准备工作内容，协调施工过程中各施工单位、各施工工种、各项资源之间的相互关系。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编制原则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遵循工程建设程序，重视工程组织对施工的作用；提高施工的工业化程度；重视管理创新和技术创新。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编制要求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符合施工合同或招标文件中有关工程进度、质量、安全、环境保护、造价等方面的要求；积极开发、使用新技术和新工艺，推广应用新材料和新设备；坚持科学的施工程序和合理的施工顺序，采用流水施工、网络计划等组织方法，科学配置资源，合理布置现场，采取季节性施工措施，实现均衡施工，达到技术先进，经济合理；采取技术和管理措施，推广绿色建筑和绿色施工；注意工程施工对社会和环境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编制原则与要求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942" b="139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适用于土木工程、建筑工程、设备安装工程、管线敷设工程等新建、扩建、改建的固定资产投资活动。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主要针对施工单位及其施工人员，同时也涉及建设单位、监理单位和设计单位等相关人员。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适用范围及对象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编制依据及参考资料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《建筑施工组织设计规范》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《中华人民共和国建筑法》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《建设工程质量管理条例》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其他相关国家法律法规和标准规范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国家法律法规和标准规范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工程地质勘察报告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工程地质勘察报告是编制施工组织设计方案的重要依据，包括地质构造、地层岩性、水文地质条件、不良地质现象等方面的内容。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根据工程地质勘察报告，可以制定合理的施工方案和措施，确保施工安全和工程质量。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355" r="293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施工图纸和设计文件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设计文件包括设计说明书、设计变更通知单等，是编制施工组织设计方案的重要参考。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施工图纸是指导施工的重要依据，包括建筑、结构、给排水、电气、暖通等专业的设计图纸。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施工组织设计相关理论包括施工组织设计的基本原理、方法、技术和案例等。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通过学习和掌握施工组织设计相关理论，可以提高编制施工组织设计方案的能力和水平，确保施工方案的合理性和可行性。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施工组织设计相关理论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施工部署与资源配置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确定施工目标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明确项目的质量、安全、进度和成本等目标，为施工提供明确的方向。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制定施工方案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根据项目特点和实际情况，制定切实可行的施工方案，包括施工方法、工艺流程、施工组织等。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划分施工段落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根据项目规模和施工条件，合理划分施工段落，便于组织流水作业和平衡资源。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施工总体部署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对进场人员进行安全、技能和岗前培训，提高人员的素质和能力，确保施工质量和安全。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确定人员需求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根据项目规模、施工难度和工期要求，确定各类人员的数量和专业技能要求。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制定人员计划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根据项目进度计划，制定详细的人员进场、退场计划，确保人员配备满足施工需要。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人力资源配置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确定物资需求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根据项目设计文件和施工方案，确定所需材料、设备、构配件等物资的种类、规格和数量。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制定采购计划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根据项目进度计划和物资需求计划，制定详细的采购计划，包括供应商选择、采购方式、采购时间等。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物资验收与保管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对进场的物资进行严格的验收，确保质量合格；对验收合格的物资进行分类、标识和妥善保管，防止损坏和丢失。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物资资源配置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落实资金来源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积极与业主、银行等机构沟通，落实项目资金来源，确保资金及时到位。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加强资金监管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建立严格的资金管理制度和监管机制，确保资金专款专用，防止挪用和浪费。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编制资金使用计划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根据项目合同价款、施工进度计划和成本预算，编制详细的资金使用计划，确保资金供应满足施工需要。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资金计划安排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施工进度计划与保证措施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施工进度计划编制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采用网络图或横道图等方法，对施工进度计划进行可视化表达，便于理解和调整。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编制方法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根据合同工期、施工条件、资源供应情况等，合理确定施工进度计划的关键线路和各项工作的逻辑关系。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编制依据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包括施工总进度计划和单位工程施工进度计划，明确各分部分项工程的开工、竣工时间，以及各施工工序之间的衔接关系。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编制内容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https://d.book118.com/277041132004006043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2024-09-16T14:49:11.495</cp:lastPrinted>
  <dcterms:created xsi:type="dcterms:W3CDTF">2024-09-16T06:49:11Z</dcterms:created>
  <dcterms:modified xsi:type="dcterms:W3CDTF">2024-09-16T06:49:13Z</dcterms:modified>
</cp:coreProperties>
</file>