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37E9E-AB8E-4CBA-ACE6-D6A8C51F6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8E4B1-DD8D-49B8-A9E1-DE7F3F511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B6E94-CC97-4B95-82C2-0C0F1D2B2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BED8A-C84C-4501-A289-007AF0DEE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B814EA-3611-481E-8E6E-ED8C9DDC8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AAEB6A-62E9-4935-9C4E-D764BECB7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513CCC-AC2B-4EF0-947A-0AB64200E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16B8C-8969-463B-A07C-21C3F9372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62718-4255-4763-8D9E-D427B12D3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2456E-319F-4618-B2B5-B7ECABDDA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5471E-FCDE-4D1A-AC0C-D1F8101AF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42021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医疗机构院内感染防控培训课件感染控制的技术进展与挑战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院内感染防控概述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感染控制技术进展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院内感染防控概述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08" r="80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院内感染，也称医院获得性感染或医院内感染，是指住院病人在医院内获得的感染。包括在住院期间发生的感染和在医院内获得、出院后发生的感染，但不包括入院前已开始或入院时已存在的感染。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院内感染不仅给患者带来额外的病痛，延长住院时间，增加医疗费用，而且可能导致病情加重，甚至引起残疾或死亡。同时，院内感染也是医疗质量的重要评价指标之一，对医院的声誉和经济效益产生重大影响。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采取综合性措施，包括建立健全感染防控组织体系、完善规章制度和工作流程、加强人员培训和考核、强化环境清洁消毒和隔离措施等。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坚持预防为主、科学防控、依法管理、持续改进的原则，全面落实感染防控各项措施，确保患者和医务人员的健康安全。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防控策略与原则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院内感染防控工作取得了显著成效，建立了较为完善的防控体系，制定了相关法规和规范，加强了人员培训和监督考核。但仍存在一些问题和挑战，如部分医院重视程度不够、防控措施落实不到位、监测评估体系不完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达国家在院内感染防控方面积累了丰富的经验，建立了较为先进的防控体系和技术手段，注重科学研究和创新应用。同时，也面临着一些新的挑战和问题，如多重耐药菌感染、新型病原体传播等。通过对比分析国内外防控现状，可以借鉴国外先进经验和技术手段，进一步完善我国院内感染防控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国内外防控现状对比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感染控制技术进展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993" b="69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消毒灭菌技术发展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新型消毒剂的研发与应用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如过氧化氢、臭氧等高效广谱消毒剂。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消毒器械的更新换代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如紫外线消毒灯、高压蒸汽灭菌器等设备的改进。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消毒灭菌方法的创新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如低温等离子灭菌技术、微波消毒技术等。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如层流净化手术室、空气净化器等。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空气洁净技术的应用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如合理布局送风口、排风口，确保空气流通。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通风系统的优化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定期对空调系统进行清洗、消毒，防止细菌滋生。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空调系统的清洗与消毒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空气净化与通风系统改进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一次性医疗器械的推广使用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减少交叉感染风险。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3423" r="33423"/>
          <a:stretch>
            <a:fillRect/>
          </a:stretch>
        </p:blipFill>
        <p:spPr>
          <a:xfrm>
            <a:off x="-344548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复用医疗器械的清洗、消毒与灭菌流程优化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确保处理质量。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医疗器械与用品的追溯管理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实现来源可查、去向可追。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医疗器械与用品消毒管理创新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远程医疗与互联网医疗的应用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方便患者就医，降低交叉感染风险。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医院感染监测系统的建立与应用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实时监测医院感染情况。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电子病历与信息化管理系统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提高医疗效率，减少感染风险。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信息化手段在感染控制中应用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面临挑战及问题分析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耐药菌株种类不断增多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随着抗菌药物广泛使用，细菌耐药性不断增强，多重耐药菌、泛耐药菌甚至全耐药菌不断出现。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传播风险加大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耐药菌株在医院内传播风险高，易导致医院感染暴发，增加患者治疗难度和病死率。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耐药菌株增多与传播风险加大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72" r="323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部分医疗机构手卫生设施配置不足，如洗手池、干手设施、速干手消毒剂等，影响医务人员手卫生依从性。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手卫生设施不完善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部分医务人员对手卫生重要性认识不足，执行手卫生规范不严格，导致手卫生依从性低。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手卫生意识不强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医务人员手卫生依从性不足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清洁消毒制度不完善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部分医疗机构缺乏完善的清洁消毒制度，或制度执行不严格，导致环境清洁消毒不彻底。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清洁消毒方法不当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部分清洁消毒人员缺乏专业培训，清洁消毒方法不当，难以达到有效清洁消毒效果。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环境清洁消毒不彻底问题突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https://d.book118.com/277042021020006044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2024-09-18T06:43:48.311</cp:lastPrinted>
  <dcterms:created xsi:type="dcterms:W3CDTF">2024-09-17T22:43:48Z</dcterms:created>
  <dcterms:modified xsi:type="dcterms:W3CDTF">2024-09-17T22:43:50Z</dcterms:modified>
</cp:coreProperties>
</file>