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A397-6FF4-4190-9619-376DD54E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7450E-D434-4456-93FC-6A79D6D7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BD75-F6B1-43A0-9A8D-F14077E4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3F734-F0BC-4D8D-9F64-EC2A2424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47177-E7F1-41FC-AF02-EE309563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EDAA2-EF48-4ABD-83C6-C5697A55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7F1D4-C0B1-4CB5-B2F7-B8372DFCF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D08A5-C44C-4FC0-AA2B-D29A8FB13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F8211-99F4-422D-961E-59F22774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A4F34-A05A-4571-B99C-6FD85FF8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21A07-015D-44A6-85D7-4DEEACF6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430051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业务园长如何听课评课剖析课件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听课过程中的观察与记录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听课后的分析和评价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听课评课的实践与反思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听课评课的案例分享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掌握要点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在听课之前，业务园长需要了解课程的教学内容、教学目标以及重点和难点，这样才能更好地理解和评价教师的教学设计。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了解课程内容和目标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业务园长需要了解授课教师的教学风格、教学经验以及所带班级的学生特点、学习需求等情况，以便更好地评估教师的教学效果。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了解授课教师和班级情况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业务园长需要制定详细的听课计划，包括听课的时间、地点、观察重点等，并设定具体的听课目标，如了解教师的教学情况、学生的学习情况等，以确保听课的有效性。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制定听课计划和目标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听课过程中的观察与记录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观察教师采用的教学方法，如讲解、示范、小组讨论等，是否符合学生的需求和学习风格。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评估教师利用的教具、课件和其他技术手段的有效性，是否有助于提高学生的学习效果。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观察教师的教学方法和手段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观察学生在课堂上的参与情况，如回答问题、小组讨论等，记录下积极参与和消极参与的学生。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评估学生的学习效果，如回答问题的准确性、作业完成情况等，以全面了解学生的学习状况。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记录学生的参与度和表现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将教师在课堂上的突出表现和成功经验记录下来，如生动有趣的讲解、有效的课堂组织等。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指出教师在教学中存在的问题和不足之处，如教学内容处理不当、教学方法单一等。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记录课程中的亮点和不足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https://d.book118.com/277043005164006025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2024-08-30T17:51:11.763</cp:lastPrinted>
  <dcterms:created xsi:type="dcterms:W3CDTF">2024-08-30T09:51:11Z</dcterms:created>
  <dcterms:modified xsi:type="dcterms:W3CDTF">2024-08-30T09:51:13Z</dcterms:modified>
</cp:coreProperties>
</file>