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7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2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FEFC3-44FB-4702-96D5-3914AE37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BEC64-9443-46F0-9FEE-075B4A307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CB550-455D-452D-8725-8034B1B74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131E0-58CF-4CE8-A2A5-B78B36127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CE1D6D-8138-49AE-B1A2-863652499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E7080D-0D3F-435A-85AC-255677FC9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6F53B-A492-4870-9FC1-48E56C94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FCC6B-2596-41DF-90A9-F014D5E4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D32C4-DF23-46EC-9A76-CA5E964FF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B4749-52FD-4B0F-BD76-2DD597E96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B57E2-398D-4138-ACB6-C879C3A71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706" r:id="rId2"/>
    <p:sldLayoutId id="2147504707" r:id="rId3"/>
    <p:sldLayoutId id="2147504708" r:id="rId4"/>
    <p:sldLayoutId id="2147504709" r:id="rId5"/>
    <p:sldLayoutId id="2147504710" r:id="rId6"/>
    <p:sldLayoutId id="2147504711" r:id="rId7"/>
    <p:sldLayoutId id="2147504712" r:id="rId8"/>
    <p:sldLayoutId id="2147504713" r:id="rId9"/>
    <p:sldLayoutId id="2147504714" r:id="rId10"/>
    <p:sldLayoutId id="214750471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17" Type="http://schemas.openxmlformats.org/officeDocument/2006/relationships/tags" Target="../tags/tag307.xml" /><Relationship Id="rId18" Type="http://schemas.openxmlformats.org/officeDocument/2006/relationships/tags" Target="../tags/tag308.xml" /><Relationship Id="rId19" Type="http://schemas.openxmlformats.org/officeDocument/2006/relationships/tags" Target="../tags/tag309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8.xml" /><Relationship Id="rId3" Type="http://schemas.openxmlformats.org/officeDocument/2006/relationships/tags" Target="../tags/tag319.xml" /><Relationship Id="rId4" Type="http://schemas.openxmlformats.org/officeDocument/2006/relationships/tags" Target="../tags/tag3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43011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公平正义的价值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公平正义的概念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公平正义的历史演变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公平正义的实现途径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公平正义面临的挑战与解决策略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公平正义的实践意义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公平正义的概念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公平正义的定义</a:t>
            </a:r>
            <a:endParaRPr lang="zh-CN" altLang="en-US"/>
          </a:p>
        </p:txBody>
      </p:sp>
      <p:sp>
        <p:nvSpPr>
          <p:cNvPr id="104970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0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公平正义是指社会成员在权利、机会、资源等方面享有平等的待遇和公正的待遇。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公平正义强调的是社会成员之间的平等和公正，而不是个人的平等和公正。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公平正义的实现需要法律、制度、政策等多方面的保障和支持。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公平正义是社会稳定和发展的重要基础，也是人类社会追求的重要价值之一。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公平正义的内涵</a:t>
            </a:r>
            <a:endParaRPr lang="zh-CN" altLang="en-US"/>
          </a:p>
        </p:txBody>
      </p:sp>
      <p:sp>
        <p:nvSpPr>
          <p:cNvPr id="104976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公平正义是社会制度的基本原则，旨在保障每个人的权利和利益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公平正义要求社会资源分配的公正性和合理性，避免贫富差距过大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公平正义强调法律面前人人平等，反对特权和歧视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公平正义鼓励人们遵守道德规范，维护社会秩序和公共利益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公平正义的重要性</a:t>
            </a:r>
            <a:endParaRPr lang="zh-CN" altLang="en-US"/>
          </a:p>
        </p:txBody>
      </p:sp>
      <p:sp>
        <p:nvSpPr>
          <p:cNvPr id="104982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道德建设：公平正义是道德建设的重要内容，可以提升社会道德水平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社会稳定：公平正义是社会稳定的基石，可以减少社会矛盾和冲突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经济发展：公平正义可以促进经济发展，提高社会生产力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法治建设：公平正义是法治建设的核心，可以保障公民的合法权益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公平正义的历史演变</a:t>
            </a:r>
            <a:endParaRPr lang="zh-CN" altLang="en-US"/>
          </a:p>
        </p:txBody>
      </p:sp>
      <p:sp>
        <p:nvSpPr>
          <p:cNvPr id="1049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古代公平正义观</a:t>
            </a:r>
            <a:endParaRPr lang="zh-CN" altLang="en-US"/>
          </a:p>
        </p:txBody>
      </p:sp>
      <p:sp>
        <p:nvSpPr>
          <p:cNvPr id="105008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儒家思想：强调仁爱、礼义、忠诚、诚信等价值观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道家思想：追求自然、无为、不争、不抢等理念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法家思想：强调法治、公平、公正、平等等原则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墨家思想：主张兼爱、非攻、尚贤、节俭等理念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近现代公平正义观</a:t>
            </a:r>
            <a:endParaRPr lang="zh-CN" altLang="en-US"/>
          </a:p>
        </p:txBody>
      </p:sp>
      <p:sp>
        <p:nvSpPr>
          <p:cNvPr id="105013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启蒙运动：强调个人权利和自由，反对封建专制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3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法国大革命：追求平等、自由、博爱，建立共和制度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工业革命：推动社会进步，提高人民生活水平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4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马克思主义：主张阶级斗争，追求社会公平和正义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现代民主制度：保障公民权利，促进社会公正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国际人权法：保护人权，推动全球公平正义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当代公平正义观</a:t>
            </a:r>
            <a:endParaRPr lang="zh-CN" altLang="en-US"/>
          </a:p>
        </p:txBody>
      </p:sp>
      <p:sp>
        <p:nvSpPr>
          <p:cNvPr id="105020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公平正义强调机会平等、过程公正和结果公平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1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公平正义是现代社会的基本价值观之一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2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公平正义的实现需要法律、制度和道德的保障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2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公平正义的观念在不同国家和地区存在差异，需要尊重和包容不同文化背景的公平正义观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公平正义的实现途径</a:t>
            </a:r>
            <a:endParaRPr lang="zh-CN" altLang="en-US"/>
          </a:p>
        </p:txBody>
      </p:sp>
      <p:sp>
        <p:nvSpPr>
          <p:cNvPr id="10502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法律保障</a:t>
            </a:r>
            <a:endParaRPr lang="zh-CN" altLang="en-US"/>
          </a:p>
        </p:txBody>
      </p:sp>
      <p:sp>
        <p:nvSpPr>
          <p:cNvPr id="105044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法律制度：建立完善的法律体系，保障公平正义的实现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司法公正：确保司法公正，维护公平正义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法律执行：加强法律执行，确保公平正义得到有效实施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法律教育：加强法律教育，提高公众的法律意识和法律素养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https://d.book118.com/277043011161006025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7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Office Theme</vt:lpstr>
      <vt:lpstr>公平正义的价值</vt:lpstr>
      <vt:lpstr>目录</vt:lpstr>
      <vt:lpstr>添加章节标题</vt:lpstr>
      <vt:lpstr>公平正义的概念</vt:lpstr>
      <vt:lpstr>PowerPoint Presentation</vt:lpstr>
      <vt:lpstr>公平正义的定义</vt:lpstr>
      <vt:lpstr>公平正义的内涵</vt:lpstr>
      <vt:lpstr>公平正义的重要性</vt:lpstr>
      <vt:lpstr>公平正义的历史演变</vt:lpstr>
      <vt:lpstr>PowerPoint Presentation</vt:lpstr>
      <vt:lpstr>古代公平正义观</vt:lpstr>
      <vt:lpstr>近现代公平正义观</vt:lpstr>
      <vt:lpstr>当代公平正义观</vt:lpstr>
      <vt:lpstr>公平正义的实现途径</vt:lpstr>
      <vt:lpstr>PowerPoint Presentation</vt:lpstr>
      <vt:lpstr>法律保障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2024-08-30T17:00:58.516</cp:lastPrinted>
  <dcterms:created xsi:type="dcterms:W3CDTF">2024-08-30T09:00:58Z</dcterms:created>
  <dcterms:modified xsi:type="dcterms:W3CDTF">2024-08-30T09:01:00Z</dcterms:modified>
</cp:coreProperties>
</file>