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1007-C610-4074-ADC1-170FF627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35195-A7E5-4107-A98E-47493F1E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CD7C4-06B5-42C5-A4DF-70ADF978C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541A6-F46C-496A-AB25-7D0BEF3A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91252-1742-4A9C-95A3-6094826EB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A5856-FDD8-480D-B0BB-08C27F24C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6A30F-E156-449D-BD35-3FD77EC0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A2815-DD95-4396-8363-F97953AE5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FDD3C-8952-41FC-9C76-54248E034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AC658-AF0C-41D0-AE38-417C9A59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EFDE4-7E8A-423F-97CB-428CCBF0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43154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护理脱针的上报流程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相关法律法规与政策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指在护理过程中，因各种原因导致针具从患者身上脱落的现象。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护理脱针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指在发生护理脱针事件后，相关人员按照规定的程序和要求进行报告、记录和处理的过程。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上报流程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5" r="3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980" r="29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及时上报护理脱针事件，有利于及时采取措施，保障患者的安全和健康。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通过上报流程，可以发现护理过程中的问题，促进护理质量的持续改进。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通过上报流程，可以规范护理人员的操作，减少类似事件的发生。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通过上报流程，可以促进信息的共享和交流，为护理管理和决策提供依据。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发现脱针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确认针头脱落或怀疑脱落，护士需立即向周围同事询问是否有人已上报，避免重复上报。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护士在给患者进行输液、采血等护理操作时，若发现针头脱落或怀疑脱落，应立即停止操作。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护士对针头脱落或怀疑脱落的患者进行必要的紧急处理，如止血、保持呼吸道通畅等。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护士需保持冷静，评估患者情况，如有需要，及时呼叫医生进行协助处理。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222" b="22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护士在初步处理后，立即将情况上报给护士长。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上报时需说明患者基本信息、发生时间、地点、涉及操作及针头类型等信息。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上报给护士长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填写脱针上报单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护士长在接到上报后，根据实际情况填写脱针上报单。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上报单需详细记录患者信息、发生经过、处理措施及涉及人员等信息。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上报单填写完成后，需及时提交给相关部门进行后续处理和跟进。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https://d.book118.com/277043154153006034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2024-09-08T22:00:04.039</cp:lastPrinted>
  <dcterms:created xsi:type="dcterms:W3CDTF">2024-09-08T14:00:04Z</dcterms:created>
  <dcterms:modified xsi:type="dcterms:W3CDTF">2024-09-08T14:00:06Z</dcterms:modified>
</cp:coreProperties>
</file>