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A953C1-A9EA-44B8-A65B-6102860B5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5AD4F8-855E-47E5-B343-4AEF5D297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C8481E-EC34-4785-9942-3CCA64DC43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D6A85B-6E2A-4FBC-9202-D00E3B88A4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36B5CB-4E2D-489B-8FDF-7CD812D863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A7F1D9D-12D8-476E-AFB7-CC46031399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53EF0C-8E5B-4DF2-9D7A-8A4A561844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C4483F-E4AB-4FBB-9CBE-26F4146E40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96B80C-0BEC-4BDC-868B-2688B0D452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CFA07E-80CC-4BF8-833D-89DF91ED55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C7EFA4-6208-4AB3-A900-0F3640EF9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704500011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手术室突发事件应急处理的案例分析与总结</a:t>
            </a:r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手术室突发事件类型及案例分析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应急处理流程与措施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团队协作与沟通在应急处理中的作用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手术室突发事件预防与改进措施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手术室是医院内的重要场所，突发事件的处理能力直接关系到患者的生命安全和手术质量。通过案例分析，医护人员可以了解和学习应对各种突发事件的有效方法，提高应急处理能力。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提高手术室医护人员对突发事件的应急处理能力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通过对手术室突发事件案例的分析和总结，可以发现现有应急预案和流程中存在的问题和不足，进而提出改进措施，完善应急预案和流程，提高手术室的安全性和效率。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完善手术室应急预案和流程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手术室突发事件概述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突发事件的定义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手术室突发事件是指在手术过程中或手术前后突然发生的、危及患者生命安全的、需要立即采取应对措施的紧急事件。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突发事件的分类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根据事件的性质和影响程度，手术室突发事件可分为设备故障、患者病情变化、自然灾害、人为因素等几类。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突发事件的特点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手术室突发事件具有突发性、紧急性、复杂性和不可预测性等特点，要求医护人员具备高度的警惕性和快速应对能力。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手术室突发事件类型及案例分析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在手术过程中，麻醉机突然出现故障，无法正常供氧。医护人员迅速启动应急预案，使用备用麻醉机替换，同时通知维修人员进行紧急维修，确保手术顺利进行。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手术室内无影灯突然熄灭，导致手术视野受限。医护人员立即启用备用照明设备，同时通知后勤部门检查电路并尽快恢复供电，确保手术安全进行。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设备故障类突发事件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在手术过程中，病人突然出现心跳骤停。医护人员立即进行心肺复苏术，同时通知麻醉师和主治医生协助抢救，最终成功挽救病人生命。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手术过程中，病人血压突然急剧下降。医护人员迅速给予升压药物和补液治疗，同时通知医生调整手术方案，确保病人生命安全。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病人病情突变类突发事件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案例二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在手术过程中，护士误将药物剂量计算错误，导致病人出现过敏反应。医护人员立即停止用药，给予抗过敏治疗，并通知医生进行紧急处理，确保病人安全度过危险期。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医生在手术过程中不慎损伤重要血管，导致病人大量出血。医护人员迅速进行止血处理，同时通知输血科紧急备血，确保病人得到及时救治。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医护人员操作失误类突发事件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手术室所在楼层突发地震，医护人员迅速将病人转移至安全区域，同时启动医院应急预案，组织救援力量进行紧急救治和疏散工作。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手术室遭遇罕见暴雨天气，导致地面积水严重。医护人员迅速采取措施防止地面积水进入手术室，同时通知医院后勤部门加强排水工作，确保手术室环境安全。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自然灾害类突发事件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应急处理流程与措施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记录与报告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详细记录事件经过、处理措施及结果，并按照规定进行报告。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通知与协调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及时通知相关人员，协调资源，确保应急处理工作的顺利进行。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评估与处理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对事件进行初步评估，采取必要的紧急处理措施，如心肺复苏、止血等。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识别突发事件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手术室医护人员需保持高度警惕，及时发现并识别潜在的突发事件。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启动应急响应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根据事件性质，迅速启动相应的应急响应程序，如停电、火灾、医疗设备等故障。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应急处理流程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保持呼吸道通畅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确保患者呼吸道通畅，及时清除分泌物，必要时进行气管插管。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对于心跳骤停的患者，立即进行心肺复苏，包括胸外按压、人工呼吸等。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止血与包扎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对于出血患者，迅速采取止血措施，如加压包扎、止血带等。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紧急用药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根据患者病情，及时给予急救药物，如肾上腺素、阿托品等。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设备故障处理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遇到设备故障时，立即启用备用设备，同时通知维修人员进行维修。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应急处理措施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https://d.book118.com/277045000112006044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2024-09-19T00:32:22.281</cp:lastPrinted>
  <dcterms:created xsi:type="dcterms:W3CDTF">2024-09-18T16:32:22Z</dcterms:created>
  <dcterms:modified xsi:type="dcterms:W3CDTF">2024-09-18T16:32:24Z</dcterms:modified>
</cp:coreProperties>
</file>