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A146D-91C3-4034-9DEC-92CD33DB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06129-270B-406F-8A13-B603AB0F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E2A0C-311B-4184-9104-170FF7C26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5940B-CAF8-453E-BF26-311B2B6A1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B1AAF-EE17-4943-80F6-571391EF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C73A0-C464-4D30-9B6B-9D2155E20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C27D5-60A3-4ABB-AEE0-346F0F892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FF489-6AF7-4A14-880E-E051A6EB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46855-1DE5-44E2-B140-269336D93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4E6F5-2325-4768-BB8D-6BC00672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8513C-B776-4AA9-AC9B-FEA2422A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1.jpeg" /><Relationship Id="rId4" Type="http://schemas.openxmlformats.org/officeDocument/2006/relationships/image" Target="../media/image8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50035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文学部落教学设计方案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通过阅读、写作、讨论和创作，探索文学的魅力，培养学生对文学的兴趣和热爱。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文学部落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小说、诗歌、戏剧等多种文学形式，以及不同文化背景下的文学作品。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主题涵盖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掌握文学的基本概念、特点和分类，了解不同文学形式的特点和要素。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培养学生的阅读理解能力、写作能力和批判性思维，提高学生的文学鉴赏水平。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培养学生对文学的热爱和兴趣，增强文化自信和跨文化交流意识。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介绍文学的基本概念，如小说、诗歌、散文等。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文学的定义与分类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介绍不同时期的文学流派和思潮，如浪漫主义、现实主义、现代主义等。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文学流派与思潮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分析不同文学体裁的特点和风格，如小说、诗歌、戏剧等。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文学体裁与风格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经典文学作品赏析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中外经典文学作品导读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选取具有代表性的中外经典文学作品，进行深入的导读和讲解。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文学作品的主题与意义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探讨文学作品的主题、意义和价值，提高学生的审美鉴赏能力。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文学作品的风格与技巧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分析文学作品的风格和技巧，如叙事、描写、修辞等。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创意写作与个性化表达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鼓励学生发挥创意，个性化地表达自己的思想和情感，培养其创新思维能力。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介绍写作的基本技巧和方法，如构思、选材、结构等。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语言表达与文字锤炼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提高学生的语言表达能力和文字锤炼能力，使其能够更好地表达自己的思想和情感。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文学创作技巧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准备教学内容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讲解过程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课堂讲解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明确课程的教学目标，包括知识、技能和情感等方面的目标。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根据教学目标，准备相应的教学材料和资源，如教材、课件、案例等。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通过系统的讲解，向学生传授文学理论知识、作品分析方法等，帮助学生建立文学基础。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鼓励学生提问、发表观点，通过课堂互动激发学生的学习兴趣和思考能力。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将学生分成若干小组，每组人数适中，以便于讨论和交流。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选择与文学相关的主题或问题，让学生进行深入探讨。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学生在小组内展开讨论，分享观点，互相启发，加深对文学的理解。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各小组选派代表汇报讨论成果，与其他小组进行交流，拓宽学生的思路和视野。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确定讨论主题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讨论过程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汇报交流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布置写作任务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提供写作指导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学生写作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作品评阅与反馈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根据课程内容和学生实际情况，布置有针对性的写作任务。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学生根据所学的文学知识和方法，进行创作实践，锻炼自己的写作能力。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指导学生如何进行文学创作，提供写作技巧和注意事项。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对学生的作品进行评阅，给予具体的指导和建议，帮助学生改进和提高写作水平。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https://d.book118.com/277050035004006043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2024-09-16T14:50:22.365</cp:lastPrinted>
  <dcterms:created xsi:type="dcterms:W3CDTF">2024-09-16T06:50:22Z</dcterms:created>
  <dcterms:modified xsi:type="dcterms:W3CDTF">2024-09-16T06:50:24Z</dcterms:modified>
</cp:coreProperties>
</file>