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0058400" cy="77724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347.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3.emf" /><Relationship Id="rId3" Type="http://schemas.openxmlformats.org/officeDocument/2006/relationships/image" Target="../media/image4.emf" /><Relationship Id="rId4" Type="http://schemas.openxmlformats.org/officeDocument/2006/relationships/image" Target="../media/image5.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21.emf" /><Relationship Id="rId3" Type="http://schemas.openxmlformats.org/officeDocument/2006/relationships/image" Target="../media/image22.emf" /><Relationship Id="rId4" Type="http://schemas.openxmlformats.org/officeDocument/2006/relationships/image" Target="../media/image23.emf" /><Relationship Id="rId5" Type="http://schemas.openxmlformats.org/officeDocument/2006/relationships/image" Target="../media/image24.emf" /><Relationship Id="rId6" Type="http://schemas.openxmlformats.org/officeDocument/2006/relationships/image" Target="../media/image25.emf" /><Relationship Id="rId7" Type="http://schemas.openxmlformats.org/officeDocument/2006/relationships/image" Target="../media/image26.emf" /><Relationship Id="rId8" Type="http://schemas.openxmlformats.org/officeDocument/2006/relationships/image" Target="../media/image27.emf" /><Relationship Id="rId9" Type="http://schemas.openxmlformats.org/officeDocument/2006/relationships/image" Target="../media/image28.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29.emf" /><Relationship Id="rId3" Type="http://schemas.openxmlformats.org/officeDocument/2006/relationships/image" Target="../media/image30.emf" /><Relationship Id="rId4" Type="http://schemas.openxmlformats.org/officeDocument/2006/relationships/image" Target="../media/image31.emf" /><Relationship Id="rId5" Type="http://schemas.openxmlformats.org/officeDocument/2006/relationships/image" Target="../media/image32.emf" /><Relationship Id="rId6" Type="http://schemas.openxmlformats.org/officeDocument/2006/relationships/image" Target="../media/image33.emf" /><Relationship Id="rId7" Type="http://schemas.openxmlformats.org/officeDocument/2006/relationships/image" Target="../media/image34.emf" /><Relationship Id="rId8" Type="http://schemas.openxmlformats.org/officeDocument/2006/relationships/image" Target="../media/image35.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36.emf" /><Relationship Id="rId3" Type="http://schemas.openxmlformats.org/officeDocument/2006/relationships/image" Target="../media/image37.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38.emf" /><Relationship Id="rId3" Type="http://schemas.openxmlformats.org/officeDocument/2006/relationships/image" Target="../media/image39.emf" /><Relationship Id="rId4" Type="http://schemas.openxmlformats.org/officeDocument/2006/relationships/image" Target="../media/image40.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41.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42.emf" /><Relationship Id="rId3" Type="http://schemas.openxmlformats.org/officeDocument/2006/relationships/image" Target="../media/image43.emf" /><Relationship Id="rId4" Type="http://schemas.openxmlformats.org/officeDocument/2006/relationships/image" Target="../media/image44.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2.emf" /><Relationship Id="rId2" Type="http://schemas.openxmlformats.org/officeDocument/2006/relationships/image" Target="../media/image45.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2" y="0"/>
            <a:ext cx="2949099" cy="496967"/>
          </a:xfrm>
          <a:prstGeom prst="rect">
            <a:avLst/>
          </a:prstGeom>
        </p:spPr>
        <p:txBody>
          <a:bodyPr vert="horz" lIns="93122" tIns="46560" rIns="93122" bIns="46560" rtlCol="0"/>
          <a:lstStyle>
            <a:lvl1pPr algn="l">
              <a:defRPr sz="1200"/>
            </a:lvl1pPr>
          </a:lstStyle>
          <a:p>
            <a:endParaRPr lang="en-US"/>
          </a:p>
        </p:txBody>
      </p:sp>
      <p:sp>
        <p:nvSpPr>
          <p:cNvPr id="3" name="Date Placeholder 2"/>
          <p:cNvSpPr>
            <a:spLocks noGrp="1"/>
          </p:cNvSpPr>
          <p:nvPr>
            <p:ph type="dt" idx="1"/>
          </p:nvPr>
        </p:nvSpPr>
        <p:spPr>
          <a:xfrm>
            <a:off x="3854940" y="0"/>
            <a:ext cx="2949099" cy="496967"/>
          </a:xfrm>
          <a:prstGeom prst="rect">
            <a:avLst/>
          </a:prstGeom>
        </p:spPr>
        <p:txBody>
          <a:bodyPr vert="horz" lIns="93122" tIns="46560" rIns="93122" bIns="46560" rtlCol="0"/>
          <a:lstStyle>
            <a:lvl1pPr algn="r">
              <a:defRPr sz="1200"/>
            </a:lvl1pPr>
          </a:lstStyle>
          <a:p>
            <a:fld id="{2267241C-896D-A846-9B44-38380CF5D6E3}" type="datetimeFigureOut">
              <a:rPr lang="en-US" smtClean="0"/>
              <a:t>5/19/2015</a:t>
            </a:fld>
            <a:endParaRPr lang="en-US"/>
          </a:p>
        </p:txBody>
      </p:sp>
      <p:sp>
        <p:nvSpPr>
          <p:cNvPr id="4" name="Slide Image Placeholder 3"/>
          <p:cNvSpPr>
            <a:spLocks noGrp="1" noRot="1" noChangeAspect="1"/>
          </p:cNvSpPr>
          <p:nvPr>
            <p:ph type="sldImg" idx="2"/>
          </p:nvPr>
        </p:nvSpPr>
        <p:spPr>
          <a:xfrm>
            <a:off x="992188" y="746125"/>
            <a:ext cx="4821237" cy="3727450"/>
          </a:xfrm>
          <a:prstGeom prst="rect">
            <a:avLst/>
          </a:prstGeom>
          <a:noFill/>
          <a:ln w="12700">
            <a:solidFill>
              <a:prstClr val="black"/>
            </a:solidFill>
          </a:ln>
        </p:spPr>
      </p:sp>
      <p:sp>
        <p:nvSpPr>
          <p:cNvPr id="5" name="Notes Placeholder 4"/>
          <p:cNvSpPr>
            <a:spLocks noGrp="1"/>
          </p:cNvSpPr>
          <p:nvPr>
            <p:ph type="body" sz="quarter" idx="3"/>
          </p:nvPr>
        </p:nvSpPr>
        <p:spPr>
          <a:xfrm>
            <a:off x="680562" y="4721186"/>
            <a:ext cx="5444490" cy="4472702"/>
          </a:xfrm>
          <a:prstGeom prst="rect">
            <a:avLst/>
          </a:prstGeom>
        </p:spPr>
        <p:txBody>
          <a:bodyPr vert="horz" lIns="93122" tIns="46560" rIns="93122" bIns="4656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2" y="9440646"/>
            <a:ext cx="2949099" cy="496967"/>
          </a:xfrm>
          <a:prstGeom prst="rect">
            <a:avLst/>
          </a:prstGeom>
        </p:spPr>
        <p:txBody>
          <a:bodyPr vert="horz" lIns="93122" tIns="46560" rIns="93122" bIns="46560" rtlCol="0" anchor="b"/>
          <a:lstStyle>
            <a:lvl1pPr algn="l">
              <a:defRPr sz="1200"/>
            </a:lvl1pPr>
          </a:lstStyle>
          <a:p>
            <a:endParaRPr lang="en-US"/>
          </a:p>
        </p:txBody>
      </p:sp>
      <p:sp>
        <p:nvSpPr>
          <p:cNvPr id="7" name="Slide Number Placeholder 6"/>
          <p:cNvSpPr>
            <a:spLocks noGrp="1"/>
          </p:cNvSpPr>
          <p:nvPr>
            <p:ph type="sldNum" sz="quarter" idx="5"/>
          </p:nvPr>
        </p:nvSpPr>
        <p:spPr>
          <a:xfrm>
            <a:off x="3854940" y="9440646"/>
            <a:ext cx="2949099" cy="496967"/>
          </a:xfrm>
          <a:prstGeom prst="rect">
            <a:avLst/>
          </a:prstGeom>
        </p:spPr>
        <p:txBody>
          <a:bodyPr vert="horz" lIns="93122" tIns="46560" rIns="93122" bIns="46560" rtlCol="0" anchor="b"/>
          <a:lstStyle>
            <a:lvl1pPr algn="r">
              <a:defRPr sz="1200"/>
            </a:lvl1pPr>
          </a:lstStyle>
          <a:p>
            <a:fld id="{265E329A-AB26-4246-A6AB-6E9DEEE893D2}" type="slidenum">
              <a:rPr lang="en-US" smtClean="0"/>
              <a:t>‹#›</a:t>
            </a:fld>
            <a:endParaRPr lang="en-US"/>
          </a:p>
        </p:txBody>
      </p:sp>
    </p:spTree>
    <p:extLst>
      <p:ext uri="{BB962C8B-B14F-4D97-AF65-F5344CB8AC3E}">
        <p14:creationId xmlns:p14="http://schemas.microsoft.com/office/powerpoint/2010/main" val="1793547254"/>
      </p:ext>
    </p:extLst>
  </p:cSld>
  <p:clrMap bg1="lt1" tx1="dk1" bg2="lt2" tx2="dk2" accent1="accent1" accent2="accent2" accent3="accent3" accent4="accent4" accent5="accent5" accent6="accent6" hlink="hlink" folHlink="folHlink"/>
  <p:hf hdr="0" ftr="0" dt="0"/>
  <p:notesStyle>
    <a:lvl1pPr marL="0" algn="l" defTabSz="509412" rtl="0" eaLnBrk="1" latinLnBrk="0" hangingPunct="1">
      <a:defRPr sz="1300" kern="1200">
        <a:solidFill>
          <a:schemeClr val="tx1"/>
        </a:solidFill>
        <a:latin typeface="+mn-lt"/>
        <a:ea typeface="+mn-ea"/>
        <a:cs typeface="+mn-cs"/>
      </a:defRPr>
    </a:lvl1pPr>
    <a:lvl2pPr marL="509412" algn="l" defTabSz="509412" rtl="0" eaLnBrk="1" latinLnBrk="0" hangingPunct="1">
      <a:defRPr sz="1300" kern="1200">
        <a:solidFill>
          <a:schemeClr val="tx1"/>
        </a:solidFill>
        <a:latin typeface="+mn-lt"/>
        <a:ea typeface="+mn-ea"/>
        <a:cs typeface="+mn-cs"/>
      </a:defRPr>
    </a:lvl2pPr>
    <a:lvl3pPr marL="1018824" algn="l" defTabSz="509412" rtl="0" eaLnBrk="1" latinLnBrk="0" hangingPunct="1">
      <a:defRPr sz="1300" kern="1200">
        <a:solidFill>
          <a:schemeClr val="tx1"/>
        </a:solidFill>
        <a:latin typeface="+mn-lt"/>
        <a:ea typeface="+mn-ea"/>
        <a:cs typeface="+mn-cs"/>
      </a:defRPr>
    </a:lvl3pPr>
    <a:lvl4pPr marL="1528237" algn="l" defTabSz="509412" rtl="0" eaLnBrk="1" latinLnBrk="0" hangingPunct="1">
      <a:defRPr sz="1300" kern="1200">
        <a:solidFill>
          <a:schemeClr val="tx1"/>
        </a:solidFill>
        <a:latin typeface="+mn-lt"/>
        <a:ea typeface="+mn-ea"/>
        <a:cs typeface="+mn-cs"/>
      </a:defRPr>
    </a:lvl4pPr>
    <a:lvl5pPr marL="2037649" algn="l" defTabSz="509412" rtl="0" eaLnBrk="1" latinLnBrk="0" hangingPunct="1">
      <a:defRPr sz="1300" kern="1200">
        <a:solidFill>
          <a:schemeClr val="tx1"/>
        </a:solidFill>
        <a:latin typeface="+mn-lt"/>
        <a:ea typeface="+mn-ea"/>
        <a:cs typeface="+mn-cs"/>
      </a:defRPr>
    </a:lvl5pPr>
    <a:lvl6pPr marL="2547061" algn="l" defTabSz="509412" rtl="0" eaLnBrk="1" latinLnBrk="0" hangingPunct="1">
      <a:defRPr sz="1300" kern="1200">
        <a:solidFill>
          <a:schemeClr val="tx1"/>
        </a:solidFill>
        <a:latin typeface="+mn-lt"/>
        <a:ea typeface="+mn-ea"/>
        <a:cs typeface="+mn-cs"/>
      </a:defRPr>
    </a:lvl6pPr>
    <a:lvl7pPr marL="3056473" algn="l" defTabSz="509412" rtl="0" eaLnBrk="1" latinLnBrk="0" hangingPunct="1">
      <a:defRPr sz="1300" kern="1200">
        <a:solidFill>
          <a:schemeClr val="tx1"/>
        </a:solidFill>
        <a:latin typeface="+mn-lt"/>
        <a:ea typeface="+mn-ea"/>
        <a:cs typeface="+mn-cs"/>
      </a:defRPr>
    </a:lvl7pPr>
    <a:lvl8pPr marL="3565886" algn="l" defTabSz="509412" rtl="0" eaLnBrk="1" latinLnBrk="0" hangingPunct="1">
      <a:defRPr sz="1300" kern="1200">
        <a:solidFill>
          <a:schemeClr val="tx1"/>
        </a:solidFill>
        <a:latin typeface="+mn-lt"/>
        <a:ea typeface="+mn-ea"/>
        <a:cs typeface="+mn-cs"/>
      </a:defRPr>
    </a:lvl8pPr>
    <a:lvl9pPr marL="4075298" algn="l" defTabSz="509412" rtl="0" eaLnBrk="1" latinLnBrk="0" hangingPunct="1">
      <a:defRPr sz="13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992188" y="746125"/>
            <a:ext cx="4821237" cy="3727450"/>
          </a:xfrm>
        </p:spPr>
      </p:sp>
      <p:sp>
        <p:nvSpPr>
          <p:cNvPr id="3" name="Notes Placeholder 2"/>
          <p:cNvSpPr>
            <a:spLocks noGrp="1"/>
          </p:cNvSpPr>
          <p:nvPr>
            <p:ph type="body" idx="1"/>
          </p:nvPr>
        </p:nvSpPr>
        <p:spPr/>
        <p:txBody>
          <a:bodyPr>
            <a:normAutofit/>
          </a:bodyPr>
          <a:lstStyle/>
          <a:p>
            <a:r>
              <a:rPr lang="en-US" smtClean="0"/>
              <a:t>Title</a:t>
            </a:r>
            <a:r>
              <a:rPr lang="en-US" baseline="0" smtClean="0"/>
              <a:t> Slide</a:t>
            </a:r>
            <a:endParaRPr lang="en-US"/>
          </a:p>
        </p:txBody>
      </p:sp>
      <p:sp>
        <p:nvSpPr>
          <p:cNvPr id="4" name="Slide Number Placeholder 3"/>
          <p:cNvSpPr>
            <a:spLocks noGrp="1"/>
          </p:cNvSpPr>
          <p:nvPr>
            <p:ph type="sldNum" sz="quarter" idx="10"/>
          </p:nvPr>
        </p:nvSpPr>
        <p:spPr/>
        <p:txBody>
          <a:bodyPr/>
          <a:lstStyle/>
          <a:p>
            <a:fld id="{265E329A-AB26-4246-A6AB-6E9DEEE893D2}"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265E329A-AB26-4246-A6AB-6E9DEEE893D2}" type="slidenum">
              <a:rPr lang="en-US" smtClean="0"/>
              <a:t>8</a:t>
            </a:fld>
            <a:endParaRPr lang="en-US"/>
          </a:p>
        </p:txBody>
      </p:sp>
    </p:spTree>
    <p:extLst>
      <p:ext uri="{BB962C8B-B14F-4D97-AF65-F5344CB8AC3E}">
        <p14:creationId xmlns:p14="http://schemas.microsoft.com/office/powerpoint/2010/main" val="285877943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9256F1-9D47-4D51-A8E7-F3FB93AE8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2BAE5-81CF-4D5B-AA6B-101E4A8AB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AE88AA-CEBB-48FA-9C8A-3BC3CD037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221D61-0E13-4025-B157-D52109839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5B453B-5EF4-4B6A-9C67-94DCF2C54E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E6C6CC-CD25-4EC4-A5C4-C88B3A44D1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8E1AE6-9710-4FC6-BC5F-B58999C6B3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6E1C81-E564-47FF-A3A4-3F5F37138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0D2E19-398F-4BA7-BD17-B4E0576A5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E18B8-0EC7-46EF-B9D5-2639BCF67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D2014A-07E7-4FF7-91A8-D26D1D8C6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933450" y="609600"/>
            <a:ext cx="8220075" cy="533400"/>
          </a:xfrm>
        </p:spPr>
        <p:txBody>
          <a:bodyPr>
            <a:normAutofit/>
          </a:bodyPr>
          <a:lstStyle>
            <a:lvl1pPr>
              <a:defRPr sz="3000"/>
            </a:lvl1pPr>
          </a:lstStyle>
          <a:p>
            <a:r>
              <a:rPr lang="en-US" smtClean="0"/>
              <a:t>Click to edit Master title style</a:t>
            </a:r>
            <a:endParaRPr lang="en-US"/>
          </a:p>
        </p:txBody>
      </p:sp>
      <p:sp>
        <p:nvSpPr>
          <p:cNvPr id="3" name="Subtitle 2"/>
          <p:cNvSpPr>
            <a:spLocks noGrp="1"/>
          </p:cNvSpPr>
          <p:nvPr>
            <p:ph type="subTitle" idx="1"/>
          </p:nvPr>
        </p:nvSpPr>
        <p:spPr>
          <a:xfrm>
            <a:off x="933449" y="1158240"/>
            <a:ext cx="8220075" cy="1986280"/>
          </a:xfrm>
        </p:spPr>
        <p:txBody>
          <a:bodyPr>
            <a:normAutofit/>
          </a:bodyPr>
          <a:lstStyle>
            <a:lvl1pPr marL="0" indent="0" algn="l">
              <a:buNone/>
              <a:defRPr sz="2800">
                <a:solidFill>
                  <a:srgbClr val="505050"/>
                </a:solidFill>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smtClean="0"/>
              <a:t>Click to edit Master subtitle style</a:t>
            </a:r>
            <a:endParaRPr lang="en-US"/>
          </a:p>
        </p:txBody>
      </p:sp>
      <p:sp>
        <p:nvSpPr>
          <p:cNvPr id="4" name="Footer Placeholder 4"/>
          <p:cNvSpPr>
            <a:spLocks noGrp="1"/>
          </p:cNvSpPr>
          <p:nvPr>
            <p:ph type="ftr" sz="quarter" idx="11"/>
          </p:nvPr>
        </p:nvSpPr>
        <p:spPr>
          <a:xfrm>
            <a:off x="5577839" y="7381884"/>
            <a:ext cx="3185160" cy="235787"/>
          </a:xfrm>
        </p:spPr>
        <p:txBody>
          <a:bodyPr/>
          <a:lstStyle/>
          <a:p>
            <a:r>
              <a:rPr lang="en-US" smtClean="0"/>
              <a:t>Confidential</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Title Slide">
    <p:spTree>
      <p:nvGrpSpPr>
        <p:cNvPr id="1" name=""/>
        <p:cNvGrpSpPr/>
        <p:nvPr/>
      </p:nvGrpSpPr>
      <p:grpSpPr>
        <a:xfrm>
          <a:off x="0" y="0"/>
          <a:ext cx="0" cy="0"/>
        </a:xfrm>
      </p:grpSpPr>
      <p:sp>
        <p:nvSpPr>
          <p:cNvPr id="4" name="Rectangle 3"/>
          <p:cNvSpPr/>
          <p:nvPr userDrawn="1"/>
        </p:nvSpPr>
        <p:spPr>
          <a:xfrm>
            <a:off x="457200" y="457200"/>
            <a:ext cx="9144000" cy="6858000"/>
          </a:xfrm>
          <a:prstGeom prst="rect">
            <a:avLst/>
          </a:prstGeom>
          <a:solidFill>
            <a:srgbClr val="E9772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2" name="Title 1"/>
          <p:cNvSpPr>
            <a:spLocks noGrp="1"/>
          </p:cNvSpPr>
          <p:nvPr>
            <p:ph type="ctrTitle"/>
          </p:nvPr>
        </p:nvSpPr>
        <p:spPr>
          <a:xfrm>
            <a:off x="933450" y="609600"/>
            <a:ext cx="8220075" cy="1371600"/>
          </a:xfrm>
        </p:spPr>
        <p:txBody>
          <a:bodyPr>
            <a:normAutofit/>
          </a:bodyPr>
          <a:lstStyle>
            <a:lvl1pPr>
              <a:defRPr sz="3000">
                <a:solidFill>
                  <a:schemeClr val="bg1"/>
                </a:solidFill>
              </a:defRPr>
            </a:lvl1pPr>
          </a:lstStyle>
          <a:p>
            <a:r>
              <a:rPr lang="en-US" smtClean="0"/>
              <a:t>Click to edit Master title style</a:t>
            </a:r>
            <a:endParaRPr lang="en-US"/>
          </a:p>
        </p:txBody>
      </p:sp>
      <p:sp>
        <p:nvSpPr>
          <p:cNvPr id="6" name="Text Placeholder 5"/>
          <p:cNvSpPr>
            <a:spLocks noGrp="1"/>
          </p:cNvSpPr>
          <p:nvPr>
            <p:ph type="body" sz="quarter" idx="10"/>
          </p:nvPr>
        </p:nvSpPr>
        <p:spPr>
          <a:xfrm>
            <a:off x="919163" y="2743200"/>
            <a:ext cx="8220075" cy="762000"/>
          </a:xfrm>
        </p:spPr>
        <p:txBody>
          <a:bodyPr anchor="ctr">
            <a:normAutofit/>
          </a:bodyPr>
          <a:lstStyle>
            <a:lvl1pPr algn="ctr">
              <a:defRPr sz="2800" b="1">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314993402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 Line Title">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2 Line Title">
    <p:spTree>
      <p:nvGrpSpPr>
        <p:cNvPr id="1" name=""/>
        <p:cNvGrpSpPr/>
        <p:nvPr/>
      </p:nvGrpSpPr>
      <p:grpSpPr>
        <a:xfrm>
          <a:off x="0" y="0"/>
          <a:ext cx="0" cy="0"/>
        </a:xfrm>
      </p:grpSpPr>
      <p:sp>
        <p:nvSpPr>
          <p:cNvPr id="2" name="Title 1"/>
          <p:cNvSpPr>
            <a:spLocks noGrp="1"/>
          </p:cNvSpPr>
          <p:nvPr>
            <p:ph type="title"/>
          </p:nvPr>
        </p:nvSpPr>
        <p:spPr>
          <a:xfrm>
            <a:off x="929640" y="609600"/>
            <a:ext cx="8223885" cy="1036320"/>
          </a:xfrm>
        </p:spPr>
        <p:txBody>
          <a:bodyPr/>
          <a:lstStyle>
            <a:lvl1pPr>
              <a:defRPr/>
            </a:lvl1pPr>
          </a:lstStyle>
          <a:p>
            <a:r>
              <a:rPr lang="en-US" smtClean="0"/>
              <a:t>Click to edit Master title style</a:t>
            </a:r>
            <a:endParaRPr lang="en-US"/>
          </a:p>
        </p:txBody>
      </p:sp>
      <p:sp>
        <p:nvSpPr>
          <p:cNvPr id="3" name="Content Placeholder 2"/>
          <p:cNvSpPr>
            <a:spLocks noGrp="1"/>
          </p:cNvSpPr>
          <p:nvPr>
            <p:ph idx="1"/>
          </p:nvPr>
        </p:nvSpPr>
        <p:spPr>
          <a:xfrm>
            <a:off x="929640" y="1645920"/>
            <a:ext cx="8223885" cy="529706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195268917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ig Type">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normAutofit/>
          </a:bodyPr>
          <a:lstStyle>
            <a:lvl1pPr>
              <a:defRPr sz="3400"/>
            </a:lvl1pPr>
            <a:lvl2pPr>
              <a:defRPr sz="3400"/>
            </a:lvl2pPr>
            <a:lvl3pPr>
              <a:defRPr sz="3400"/>
            </a:lvl3pPr>
            <a:lvl4pPr>
              <a:defRPr sz="3400"/>
            </a:lvl4pPr>
            <a:lvl5pPr>
              <a:defRPr sz="34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35539551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2 Line Title -- BLUE">
    <p:spTree>
      <p:nvGrpSpPr>
        <p:cNvPr id="1" name=""/>
        <p:cNvGrpSpPr/>
        <p:nvPr/>
      </p:nvGrpSpPr>
      <p:grpSpPr>
        <a:xfrm>
          <a:off x="0" y="0"/>
          <a:ext cx="0" cy="0"/>
        </a:xfrm>
      </p:grpSpPr>
      <p:sp>
        <p:nvSpPr>
          <p:cNvPr id="7" name="Rectangle 6"/>
          <p:cNvSpPr/>
          <p:nvPr userDrawn="1"/>
        </p:nvSpPr>
        <p:spPr>
          <a:xfrm>
            <a:off x="933450" y="2092960"/>
            <a:ext cx="8220075" cy="4516120"/>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2" name="Title 1"/>
          <p:cNvSpPr>
            <a:spLocks noGrp="1"/>
          </p:cNvSpPr>
          <p:nvPr>
            <p:ph type="title"/>
          </p:nvPr>
        </p:nvSpPr>
        <p:spPr>
          <a:xfrm>
            <a:off x="929640" y="609600"/>
            <a:ext cx="8223885" cy="1036320"/>
          </a:xfrm>
        </p:spPr>
        <p:txBody>
          <a:bodyPr/>
          <a:lstStyle>
            <a:lvl1pPr>
              <a:defRPr/>
            </a:lvl1pPr>
          </a:lstStyle>
          <a:p>
            <a:r>
              <a:rPr lang="en-US" smtClean="0"/>
              <a:t>Click to edit Master title style</a:t>
            </a:r>
            <a:endParaRPr lang="en-US"/>
          </a:p>
        </p:txBody>
      </p:sp>
      <p:sp>
        <p:nvSpPr>
          <p:cNvPr id="3" name="Content Placeholder 2"/>
          <p:cNvSpPr>
            <a:spLocks noGrp="1"/>
          </p:cNvSpPr>
          <p:nvPr>
            <p:ph idx="1"/>
          </p:nvPr>
        </p:nvSpPr>
        <p:spPr>
          <a:xfrm>
            <a:off x="929640" y="1645921"/>
            <a:ext cx="8223885" cy="46736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1981457469"/>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 Line Title -- Blue">
    <p:spTree>
      <p:nvGrpSpPr>
        <p:cNvPr id="1" name=""/>
        <p:cNvGrpSpPr/>
        <p:nvPr/>
      </p:nvGrpSpPr>
      <p:grpSpPr>
        <a:xfrm>
          <a:off x="0" y="0"/>
          <a:ext cx="0" cy="0"/>
        </a:xfrm>
      </p:grpSpPr>
      <p:sp>
        <p:nvSpPr>
          <p:cNvPr id="7" name="Rectangle 6"/>
          <p:cNvSpPr/>
          <p:nvPr userDrawn="1"/>
        </p:nvSpPr>
        <p:spPr>
          <a:xfrm>
            <a:off x="933450" y="1600200"/>
            <a:ext cx="8220075" cy="5010912"/>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2" name="Title 1"/>
          <p:cNvSpPr>
            <a:spLocks noGrp="1"/>
          </p:cNvSpPr>
          <p:nvPr>
            <p:ph type="title"/>
          </p:nvPr>
        </p:nvSpPr>
        <p:spPr>
          <a:xfrm>
            <a:off x="933450" y="609600"/>
            <a:ext cx="8220075" cy="533400"/>
          </a:xfrm>
        </p:spPr>
        <p:txBody>
          <a:bodyPr/>
          <a:lstStyle/>
          <a:p>
            <a:r>
              <a:rPr lang="en-US" smtClean="0"/>
              <a:t>Click to edit Master title style</a:t>
            </a:r>
            <a:endParaRPr lang="en-US"/>
          </a:p>
        </p:txBody>
      </p:sp>
      <p:sp>
        <p:nvSpPr>
          <p:cNvPr id="3" name="Content Placeholder 2"/>
          <p:cNvSpPr>
            <a:spLocks noGrp="1"/>
          </p:cNvSpPr>
          <p:nvPr>
            <p:ph idx="1"/>
          </p:nvPr>
        </p:nvSpPr>
        <p:spPr>
          <a:xfrm>
            <a:off x="923925" y="1219200"/>
            <a:ext cx="8220075" cy="381000"/>
          </a:xfrm>
        </p:spPr>
        <p:txBody>
          <a:bodyPr anchor="t" anchorCtr="0"/>
          <a:lstStyle>
            <a:lvl2pPr marL="0" indent="0">
              <a:spcBef>
                <a:spcPct val="0"/>
              </a:spcBef>
              <a:buFontTx/>
              <a:buNone/>
              <a:defRPr/>
            </a:lvl2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4037547135"/>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 Line Title - shorter blue">
    <p:spTree>
      <p:nvGrpSpPr>
        <p:cNvPr id="1" name=""/>
        <p:cNvGrpSpPr/>
        <p:nvPr/>
      </p:nvGrpSpPr>
      <p:grpSpPr>
        <a:xfrm>
          <a:off x="0" y="0"/>
          <a:ext cx="0" cy="0"/>
        </a:xfrm>
      </p:grpSpPr>
      <p:sp>
        <p:nvSpPr>
          <p:cNvPr id="7" name="Rectangle 6"/>
          <p:cNvSpPr/>
          <p:nvPr userDrawn="1"/>
        </p:nvSpPr>
        <p:spPr>
          <a:xfrm>
            <a:off x="933450" y="1600200"/>
            <a:ext cx="8220075" cy="4343400"/>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2" name="Title 1"/>
          <p:cNvSpPr>
            <a:spLocks noGrp="1"/>
          </p:cNvSpPr>
          <p:nvPr>
            <p:ph type="title"/>
          </p:nvPr>
        </p:nvSpPr>
        <p:spPr>
          <a:xfrm>
            <a:off x="933450" y="609600"/>
            <a:ext cx="8220075" cy="533400"/>
          </a:xfrm>
        </p:spPr>
        <p:txBody>
          <a:bodyPr/>
          <a:lstStyle/>
          <a:p>
            <a:r>
              <a:rPr lang="en-US" smtClean="0"/>
              <a:t>Click to edit Master title style</a:t>
            </a:r>
            <a:endParaRPr lang="en-US"/>
          </a:p>
        </p:txBody>
      </p:sp>
      <p:sp>
        <p:nvSpPr>
          <p:cNvPr id="3" name="Content Placeholder 2"/>
          <p:cNvSpPr>
            <a:spLocks noGrp="1"/>
          </p:cNvSpPr>
          <p:nvPr>
            <p:ph idx="1"/>
          </p:nvPr>
        </p:nvSpPr>
        <p:spPr>
          <a:xfrm>
            <a:off x="923925" y="1219200"/>
            <a:ext cx="8220075" cy="381000"/>
          </a:xfrm>
        </p:spPr>
        <p:txBody>
          <a:bodyPr anchor="t" anchorCtr="0"/>
          <a:lstStyle>
            <a:lvl2pPr marL="0" indent="0">
              <a:spcBef>
                <a:spcPct val="0"/>
              </a:spcBef>
              <a:buFontTx/>
              <a:buNone/>
              <a:defRPr/>
            </a:lvl2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4037547135"/>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_1 Line Title - special box length blue">
    <p:spTree>
      <p:nvGrpSpPr>
        <p:cNvPr id="1" name=""/>
        <p:cNvGrpSpPr/>
        <p:nvPr/>
      </p:nvGrpSpPr>
      <p:grpSpPr>
        <a:xfrm>
          <a:off x="0" y="0"/>
          <a:ext cx="0" cy="0"/>
        </a:xfrm>
      </p:grpSpPr>
      <p:sp>
        <p:nvSpPr>
          <p:cNvPr id="7" name="Rectangle 6"/>
          <p:cNvSpPr/>
          <p:nvPr userDrawn="1"/>
        </p:nvSpPr>
        <p:spPr>
          <a:xfrm>
            <a:off x="933450" y="1600200"/>
            <a:ext cx="8220075" cy="4617720"/>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2" name="Title 1"/>
          <p:cNvSpPr>
            <a:spLocks noGrp="1"/>
          </p:cNvSpPr>
          <p:nvPr>
            <p:ph type="title"/>
          </p:nvPr>
        </p:nvSpPr>
        <p:spPr>
          <a:xfrm>
            <a:off x="933450" y="609600"/>
            <a:ext cx="8220075" cy="533400"/>
          </a:xfrm>
        </p:spPr>
        <p:txBody>
          <a:bodyPr/>
          <a:lstStyle/>
          <a:p>
            <a:r>
              <a:rPr lang="en-US" smtClean="0"/>
              <a:t>Click to edit Master title style</a:t>
            </a:r>
            <a:endParaRPr lang="en-US"/>
          </a:p>
        </p:txBody>
      </p:sp>
      <p:sp>
        <p:nvSpPr>
          <p:cNvPr id="3" name="Content Placeholder 2"/>
          <p:cNvSpPr>
            <a:spLocks noGrp="1"/>
          </p:cNvSpPr>
          <p:nvPr>
            <p:ph idx="1"/>
          </p:nvPr>
        </p:nvSpPr>
        <p:spPr>
          <a:xfrm>
            <a:off x="923925" y="1219200"/>
            <a:ext cx="8220075" cy="381000"/>
          </a:xfrm>
        </p:spPr>
        <p:txBody>
          <a:bodyPr anchor="t" anchorCtr="0"/>
          <a:lstStyle>
            <a:lvl2pPr marL="0" indent="0">
              <a:spcBef>
                <a:spcPct val="0"/>
              </a:spcBef>
              <a:buFontTx/>
              <a:buNone/>
              <a:defRPr/>
            </a:lvl2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403754713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_1 Line Title - longer blue">
    <p:spTree>
      <p:nvGrpSpPr>
        <p:cNvPr id="1" name=""/>
        <p:cNvGrpSpPr/>
        <p:nvPr/>
      </p:nvGrpSpPr>
      <p:grpSpPr>
        <a:xfrm>
          <a:off x="0" y="0"/>
          <a:ext cx="0" cy="0"/>
        </a:xfrm>
      </p:grpSpPr>
      <p:sp>
        <p:nvSpPr>
          <p:cNvPr id="7" name="Rectangle 6"/>
          <p:cNvSpPr/>
          <p:nvPr userDrawn="1"/>
        </p:nvSpPr>
        <p:spPr>
          <a:xfrm>
            <a:off x="933450" y="1600200"/>
            <a:ext cx="8220075" cy="4724400"/>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2" name="Title 1"/>
          <p:cNvSpPr>
            <a:spLocks noGrp="1"/>
          </p:cNvSpPr>
          <p:nvPr>
            <p:ph type="title"/>
          </p:nvPr>
        </p:nvSpPr>
        <p:spPr>
          <a:xfrm>
            <a:off x="933450" y="609600"/>
            <a:ext cx="8220075" cy="533400"/>
          </a:xfrm>
        </p:spPr>
        <p:txBody>
          <a:bodyPr/>
          <a:lstStyle/>
          <a:p>
            <a:r>
              <a:rPr lang="en-US" smtClean="0"/>
              <a:t>Click to edit Master title style</a:t>
            </a:r>
            <a:endParaRPr lang="en-US"/>
          </a:p>
        </p:txBody>
      </p:sp>
      <p:sp>
        <p:nvSpPr>
          <p:cNvPr id="3" name="Content Placeholder 2"/>
          <p:cNvSpPr>
            <a:spLocks noGrp="1"/>
          </p:cNvSpPr>
          <p:nvPr>
            <p:ph idx="1"/>
          </p:nvPr>
        </p:nvSpPr>
        <p:spPr>
          <a:xfrm>
            <a:off x="923925" y="1219200"/>
            <a:ext cx="8220075" cy="381000"/>
          </a:xfrm>
        </p:spPr>
        <p:txBody>
          <a:bodyPr anchor="t" anchorCtr="0"/>
          <a:lstStyle>
            <a:lvl2pPr marL="0" indent="0">
              <a:spcBef>
                <a:spcPct val="0"/>
              </a:spcBef>
              <a:buFontTx/>
              <a:buNone/>
              <a:defRPr/>
            </a:lvl2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4037547135"/>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 Line Title - two charts">
    <p:spTree>
      <p:nvGrpSpPr>
        <p:cNvPr id="1" name=""/>
        <p:cNvGrpSpPr/>
        <p:nvPr/>
      </p:nvGrpSpPr>
      <p:grpSpPr>
        <a:xfrm>
          <a:off x="0" y="0"/>
          <a:ext cx="0" cy="0"/>
        </a:xfrm>
      </p:grpSpPr>
      <p:sp>
        <p:nvSpPr>
          <p:cNvPr id="2" name="Title 1"/>
          <p:cNvSpPr>
            <a:spLocks noGrp="1"/>
          </p:cNvSpPr>
          <p:nvPr>
            <p:ph type="title"/>
          </p:nvPr>
        </p:nvSpPr>
        <p:spPr>
          <a:xfrm>
            <a:off x="933450" y="609600"/>
            <a:ext cx="8220075" cy="533400"/>
          </a:xfrm>
        </p:spPr>
        <p:txBody>
          <a:bodyPr/>
          <a:lstStyle/>
          <a:p>
            <a:r>
              <a:rPr lang="en-US" smtClean="0"/>
              <a:t>Click to edit Master title style</a:t>
            </a:r>
            <a:endParaRPr lang="en-US"/>
          </a:p>
        </p:txBody>
      </p:sp>
      <p:sp>
        <p:nvSpPr>
          <p:cNvPr id="5" name="Footer Placeholder 4"/>
          <p:cNvSpPr>
            <a:spLocks noGrp="1"/>
          </p:cNvSpPr>
          <p:nvPr>
            <p:ph type="ftr" sz="quarter" idx="11"/>
          </p:nvPr>
        </p:nvSpPr>
        <p:spPr/>
        <p:txBody>
          <a:bodyPr/>
          <a:lstStyle/>
          <a:p>
            <a:r>
              <a:rPr lang="en-US" smtClean="0"/>
              <a:t>Confidential</a:t>
            </a:r>
          </a:p>
        </p:txBody>
      </p:sp>
      <p:sp>
        <p:nvSpPr>
          <p:cNvPr id="6" name="Slide Number Placeholder 5"/>
          <p:cNvSpPr>
            <a:spLocks noGrp="1"/>
          </p:cNvSpPr>
          <p:nvPr>
            <p:ph type="sldNum" sz="quarter" idx="12"/>
          </p:nvPr>
        </p:nvSpPr>
        <p:spPr/>
        <p:txBody>
          <a:bodyPr/>
          <a:lstStyle/>
          <a:p>
            <a:fld id="{05CABE09-BF1D-D744-AFC8-EE0D1E8ADE6E}" type="slidenum">
              <a:rPr lang="en-US" smtClean="0"/>
              <a:t>‹#›</a:t>
            </a:fld>
            <a:endParaRPr lang="en-US"/>
          </a:p>
        </p:txBody>
      </p:sp>
      <p:sp>
        <p:nvSpPr>
          <p:cNvPr id="8" name="Rectangle 7"/>
          <p:cNvSpPr/>
          <p:nvPr userDrawn="1"/>
        </p:nvSpPr>
        <p:spPr>
          <a:xfrm>
            <a:off x="5084445" y="1600200"/>
            <a:ext cx="4069080" cy="4343400"/>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9" name="Rectangle 8"/>
          <p:cNvSpPr/>
          <p:nvPr userDrawn="1"/>
        </p:nvSpPr>
        <p:spPr>
          <a:xfrm>
            <a:off x="933450" y="1600200"/>
            <a:ext cx="4069080" cy="4343400"/>
          </a:xfrm>
          <a:prstGeom prst="rect">
            <a:avLst/>
          </a:prstGeom>
          <a:solidFill>
            <a:schemeClr val="bg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sp>
        <p:nvSpPr>
          <p:cNvPr id="12" name="Content Placeholder 2"/>
          <p:cNvSpPr>
            <a:spLocks noGrp="1"/>
          </p:cNvSpPr>
          <p:nvPr>
            <p:ph idx="13"/>
          </p:nvPr>
        </p:nvSpPr>
        <p:spPr>
          <a:xfrm>
            <a:off x="1019175" y="1645921"/>
            <a:ext cx="3983355" cy="46736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2"/>
          <p:cNvSpPr>
            <a:spLocks noGrp="1"/>
          </p:cNvSpPr>
          <p:nvPr>
            <p:ph idx="14"/>
          </p:nvPr>
        </p:nvSpPr>
        <p:spPr>
          <a:xfrm>
            <a:off x="5170170" y="1645921"/>
            <a:ext cx="3983355" cy="46736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754713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1 Line title Two Content">
    <p:spTree>
      <p:nvGrpSpPr>
        <p:cNvPr id="1" name=""/>
        <p:cNvGrpSpPr/>
        <p:nvPr/>
      </p:nvGrpSpPr>
      <p:grpSpPr>
        <a:xfrm>
          <a:off x="0" y="0"/>
          <a:ext cx="0" cy="0"/>
        </a:xfrm>
      </p:grpSpPr>
      <p:sp>
        <p:nvSpPr>
          <p:cNvPr id="2" name="Title 1"/>
          <p:cNvSpPr>
            <a:spLocks noGrp="1"/>
          </p:cNvSpPr>
          <p:nvPr>
            <p:ph type="title"/>
          </p:nvPr>
        </p:nvSpPr>
        <p:spPr>
          <a:xfrm>
            <a:off x="933450" y="609600"/>
            <a:ext cx="8220075" cy="9144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933450" y="1213168"/>
            <a:ext cx="3943350" cy="5250710"/>
          </a:xfrm>
        </p:spPr>
        <p:txBody>
          <a:bodyPr>
            <a:normAutofit/>
          </a:bodyPr>
          <a:lstStyle>
            <a:lvl1pPr>
              <a:spcBef>
                <a:spcPts val="1600"/>
              </a:spcBef>
              <a:defRPr sz="1800">
                <a:solidFill>
                  <a:schemeClr val="tx1"/>
                </a:solidFill>
              </a:defRPr>
            </a:lvl1pPr>
            <a:lvl2pPr>
              <a:defRPr sz="1500">
                <a:solidFill>
                  <a:schemeClr val="tx1"/>
                </a:solidFill>
              </a:defRPr>
            </a:lvl2pPr>
            <a:lvl3pPr>
              <a:defRPr sz="1500">
                <a:solidFill>
                  <a:schemeClr val="tx1"/>
                </a:solidFill>
              </a:defRPr>
            </a:lvl3pPr>
            <a:lvl4pPr>
              <a:defRPr sz="1500">
                <a:solidFill>
                  <a:schemeClr val="tx1"/>
                </a:solidFill>
              </a:defRPr>
            </a:lvl4pPr>
            <a:lvl5pPr>
              <a:defRPr sz="1500">
                <a:solidFill>
                  <a:schemeClr val="tx1"/>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70488" y="1213168"/>
            <a:ext cx="3983037" cy="5250710"/>
          </a:xfrm>
        </p:spPr>
        <p:txBody>
          <a:bodyPr>
            <a:normAutofit/>
          </a:bodyPr>
          <a:lstStyle>
            <a:lvl1pPr>
              <a:spcBef>
                <a:spcPts val="1600"/>
              </a:spcBef>
              <a:defRPr sz="1800">
                <a:solidFill>
                  <a:schemeClr val="tx1"/>
                </a:solidFill>
              </a:defRPr>
            </a:lvl1pPr>
            <a:lvl2pPr>
              <a:defRPr sz="1500">
                <a:solidFill>
                  <a:schemeClr val="tx1"/>
                </a:solidFill>
              </a:defRPr>
            </a:lvl2pPr>
            <a:lvl3pPr>
              <a:defRPr sz="1500">
                <a:solidFill>
                  <a:schemeClr val="tx1"/>
                </a:solidFill>
              </a:defRPr>
            </a:lvl3pPr>
            <a:lvl4pPr>
              <a:defRPr sz="1500">
                <a:solidFill>
                  <a:schemeClr val="tx1"/>
                </a:solidFill>
              </a:defRPr>
            </a:lvl4pPr>
            <a:lvl5pPr>
              <a:defRPr sz="1500">
                <a:solidFill>
                  <a:schemeClr val="tx1"/>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11"/>
          </p:nvPr>
        </p:nvSpPr>
        <p:spPr/>
        <p:txBody>
          <a:bodyPr/>
          <a:lstStyle/>
          <a:p>
            <a:r>
              <a:rPr lang="en-US" smtClean="0"/>
              <a:t>Confidential</a:t>
            </a:r>
          </a:p>
        </p:txBody>
      </p:sp>
      <p:sp>
        <p:nvSpPr>
          <p:cNvPr id="7" name="Slide Number Placeholder 6"/>
          <p:cNvSpPr>
            <a:spLocks noGrp="1"/>
          </p:cNvSpPr>
          <p:nvPr>
            <p:ph type="sldNum" sz="quarter" idx="12"/>
          </p:nvPr>
        </p:nvSpPr>
        <p:spPr/>
        <p:txBody>
          <a:bodyPr/>
          <a:lstStyle/>
          <a:p>
            <a:fld id="{05CABE09-BF1D-D744-AFC8-EE0D1E8ADE6E}" type="slidenum">
              <a:rPr lang="en-US" smtClean="0"/>
              <a:t>‹#›</a:t>
            </a:fld>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2 line title --Two Content">
    <p:spTree>
      <p:nvGrpSpPr>
        <p:cNvPr id="1" name=""/>
        <p:cNvGrpSpPr/>
        <p:nvPr/>
      </p:nvGrpSpPr>
      <p:grpSpPr>
        <a:xfrm>
          <a:off x="0" y="0"/>
          <a:ext cx="0" cy="0"/>
        </a:xfrm>
      </p:grpSpPr>
      <p:sp>
        <p:nvSpPr>
          <p:cNvPr id="2" name="Title 1"/>
          <p:cNvSpPr>
            <a:spLocks noGrp="1"/>
          </p:cNvSpPr>
          <p:nvPr>
            <p:ph type="title"/>
          </p:nvPr>
        </p:nvSpPr>
        <p:spPr>
          <a:xfrm>
            <a:off x="933450" y="609600"/>
            <a:ext cx="8220075" cy="9144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933450" y="1657350"/>
            <a:ext cx="3943350" cy="5250710"/>
          </a:xfrm>
        </p:spPr>
        <p:txBody>
          <a:bodyPr>
            <a:normAutofit/>
          </a:bodyPr>
          <a:lstStyle>
            <a:lvl1pPr>
              <a:spcBef>
                <a:spcPts val="1600"/>
              </a:spcBef>
              <a:defRPr sz="1800">
                <a:solidFill>
                  <a:schemeClr val="tx1"/>
                </a:solidFill>
              </a:defRPr>
            </a:lvl1pPr>
            <a:lvl2pPr>
              <a:defRPr sz="1500">
                <a:solidFill>
                  <a:schemeClr val="tx1"/>
                </a:solidFill>
              </a:defRPr>
            </a:lvl2pPr>
            <a:lvl3pPr>
              <a:defRPr sz="1500">
                <a:solidFill>
                  <a:schemeClr val="tx1"/>
                </a:solidFill>
              </a:defRPr>
            </a:lvl3pPr>
            <a:lvl4pPr>
              <a:defRPr sz="1500">
                <a:solidFill>
                  <a:schemeClr val="tx1"/>
                </a:solidFill>
              </a:defRPr>
            </a:lvl4pPr>
            <a:lvl5pPr>
              <a:defRPr sz="1500">
                <a:solidFill>
                  <a:schemeClr val="tx1"/>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70488" y="1657350"/>
            <a:ext cx="3983037" cy="5250710"/>
          </a:xfrm>
        </p:spPr>
        <p:txBody>
          <a:bodyPr>
            <a:normAutofit/>
          </a:bodyPr>
          <a:lstStyle>
            <a:lvl1pPr>
              <a:spcBef>
                <a:spcPts val="1600"/>
              </a:spcBef>
              <a:defRPr sz="1800">
                <a:solidFill>
                  <a:schemeClr val="tx1"/>
                </a:solidFill>
              </a:defRPr>
            </a:lvl1pPr>
            <a:lvl2pPr>
              <a:defRPr sz="1500">
                <a:solidFill>
                  <a:schemeClr val="tx1"/>
                </a:solidFill>
              </a:defRPr>
            </a:lvl2pPr>
            <a:lvl3pPr>
              <a:defRPr sz="1500">
                <a:solidFill>
                  <a:schemeClr val="tx1"/>
                </a:solidFill>
              </a:defRPr>
            </a:lvl3pPr>
            <a:lvl4pPr>
              <a:defRPr sz="1500">
                <a:solidFill>
                  <a:schemeClr val="tx1"/>
                </a:solidFill>
              </a:defRPr>
            </a:lvl4pPr>
            <a:lvl5pPr>
              <a:defRPr sz="1500">
                <a:solidFill>
                  <a:schemeClr val="tx1"/>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11"/>
          </p:nvPr>
        </p:nvSpPr>
        <p:spPr/>
        <p:txBody>
          <a:bodyPr/>
          <a:lstStyle/>
          <a:p>
            <a:r>
              <a:rPr lang="en-US" smtClean="0"/>
              <a:t>Confidential</a:t>
            </a:r>
          </a:p>
        </p:txBody>
      </p:sp>
      <p:sp>
        <p:nvSpPr>
          <p:cNvPr id="7" name="Slide Number Placeholder 6"/>
          <p:cNvSpPr>
            <a:spLocks noGrp="1"/>
          </p:cNvSpPr>
          <p:nvPr>
            <p:ph type="sldNum" sz="quarter" idx="12"/>
          </p:nvPr>
        </p:nvSpPr>
        <p:spPr/>
        <p:txBody>
          <a:bodyPr/>
          <a:lstStyle/>
          <a:p>
            <a:fld id="{05CABE09-BF1D-D744-AFC8-EE0D1E8ADE6E}" type="slidenum">
              <a:rPr lang="en-US" smtClean="0"/>
              <a:t>‹#›</a:t>
            </a:fld>
            <a:endParaRPr lang="en-US"/>
          </a:p>
        </p:txBody>
      </p:sp>
    </p:spTree>
    <p:extLst>
      <p:ext uri="{BB962C8B-B14F-4D97-AF65-F5344CB8AC3E}">
        <p14:creationId xmlns:p14="http://schemas.microsoft.com/office/powerpoint/2010/main" val="103337756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a:xfrm>
            <a:off x="933450" y="609600"/>
            <a:ext cx="8439150" cy="1047750"/>
          </a:xfrm>
        </p:spPr>
        <p:txBody>
          <a:bodyPr/>
          <a:lstStyle/>
          <a:p>
            <a:r>
              <a:rPr lang="en-US" smtClean="0"/>
              <a:t>Click to edit Master title style</a:t>
            </a:r>
            <a:endParaRPr lang="en-US"/>
          </a:p>
        </p:txBody>
      </p:sp>
      <p:sp>
        <p:nvSpPr>
          <p:cNvPr id="4" name="Footer Placeholder 3"/>
          <p:cNvSpPr>
            <a:spLocks noGrp="1"/>
          </p:cNvSpPr>
          <p:nvPr>
            <p:ph type="ftr" sz="quarter" idx="11"/>
          </p:nvPr>
        </p:nvSpPr>
        <p:spPr/>
        <p:txBody>
          <a:bodyPr/>
          <a:lstStyle/>
          <a:p>
            <a:r>
              <a:rPr lang="en-US" smtClean="0"/>
              <a:t>Confidential</a:t>
            </a:r>
          </a:p>
        </p:txBody>
      </p:sp>
      <p:sp>
        <p:nvSpPr>
          <p:cNvPr id="5" name="Slide Number Placeholder 4"/>
          <p:cNvSpPr>
            <a:spLocks noGrp="1"/>
          </p:cNvSpPr>
          <p:nvPr>
            <p:ph type="sldNum" sz="quarter" idx="12"/>
          </p:nvPr>
        </p:nvSpPr>
        <p:spPr/>
        <p:txBody>
          <a:bodyPr/>
          <a:lstStyle/>
          <a:p>
            <a:fld id="{05CABE09-BF1D-D744-AFC8-EE0D1E8ADE6E}" type="slidenum">
              <a:rPr lang="en-US" smtClean="0"/>
              <a:t>‹#›</a:t>
            </a:fld>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a:xfrm>
            <a:off x="502920" y="7203864"/>
            <a:ext cx="2346960" cy="413808"/>
          </a:xfrm>
          <a:prstGeom prst="rect">
            <a:avLst/>
          </a:prstGeom>
        </p:spPr>
        <p:txBody>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p>
        </p:txBody>
      </p:sp>
      <p:sp>
        <p:nvSpPr>
          <p:cNvPr id="3" name="Footer Placeholder 2"/>
          <p:cNvSpPr>
            <a:spLocks noGrp="1"/>
          </p:cNvSpPr>
          <p:nvPr>
            <p:ph type="ftr" sz="quarter" idx="11"/>
          </p:nvPr>
        </p:nvSpPr>
        <p:spPr/>
        <p:txBody>
          <a:bodyPr/>
          <a:lstStyle/>
          <a:p>
            <a:r>
              <a:rPr lang="en-US" smtClean="0"/>
              <a:t>Confidential</a:t>
            </a:r>
          </a:p>
        </p:txBody>
      </p:sp>
      <p:sp>
        <p:nvSpPr>
          <p:cNvPr id="4" name="Slide Number Placeholder 3"/>
          <p:cNvSpPr>
            <a:spLocks noGrp="1"/>
          </p:cNvSpPr>
          <p:nvPr>
            <p:ph type="sldNum" sz="quarter" idx="12"/>
          </p:nvPr>
        </p:nvSpPr>
        <p:spPr/>
        <p:txBody>
          <a:bodyPr/>
          <a:lstStyle/>
          <a:p>
            <a:fld id="{05CABE09-BF1D-D744-AFC8-EE0D1E8ADE6E}" type="slidenum">
              <a:rPr lang="en-US" smtClean="0"/>
              <a:t>‹#›</a:t>
            </a:fld>
            <a:endParaRPr 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Title Slide">
    <p:spTree>
      <p:nvGrpSpPr>
        <p:cNvPr id="1" name=""/>
        <p:cNvGrpSpPr/>
        <p:nvPr/>
      </p:nvGrpSpPr>
      <p:grpSpPr>
        <a:xfrm>
          <a:off x="0" y="0"/>
          <a:ext cx="0" cy="0"/>
        </a:xfrm>
      </p:grpSpPr>
    </p:spTree>
    <p:extLst>
      <p:ext uri="{BB962C8B-B14F-4D97-AF65-F5344CB8AC3E}">
        <p14:creationId xmlns:p14="http://schemas.microsoft.com/office/powerpoint/2010/main" val="335366487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image" Target="../media/image1.png"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933450" y="609600"/>
            <a:ext cx="8439150" cy="533400"/>
          </a:xfrm>
          <a:prstGeom prst="rect">
            <a:avLst/>
          </a:prstGeom>
        </p:spPr>
        <p:txBody>
          <a:bodyPr vert="horz" lIns="0" tIns="0" rIns="0" bIns="0" rtlCol="0" anchor="t" anchorCtr="0">
            <a:normAutofit/>
          </a:bodyPr>
          <a:lstStyle/>
          <a:p>
            <a:r>
              <a:rPr lang="en-US" smtClean="0"/>
              <a:t>Click to edit Master title style</a:t>
            </a:r>
            <a:endParaRPr lang="en-US"/>
          </a:p>
        </p:txBody>
      </p:sp>
      <p:sp>
        <p:nvSpPr>
          <p:cNvPr id="3" name="Text Placeholder 2"/>
          <p:cNvSpPr>
            <a:spLocks noGrp="1"/>
          </p:cNvSpPr>
          <p:nvPr>
            <p:ph type="body" idx="1"/>
          </p:nvPr>
        </p:nvSpPr>
        <p:spPr>
          <a:xfrm>
            <a:off x="933450" y="1219200"/>
            <a:ext cx="8220075" cy="5723785"/>
          </a:xfrm>
          <a:prstGeom prst="rect">
            <a:avLst/>
          </a:prstGeom>
        </p:spPr>
        <p:txBody>
          <a:bodyPr vert="horz" lIns="0" tIns="0" rIns="0" bIns="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3"/>
          </p:nvPr>
        </p:nvSpPr>
        <p:spPr>
          <a:xfrm>
            <a:off x="5577839" y="7381884"/>
            <a:ext cx="3185160" cy="235787"/>
          </a:xfrm>
          <a:prstGeom prst="rect">
            <a:avLst/>
          </a:prstGeom>
        </p:spPr>
        <p:txBody>
          <a:bodyPr vert="horz" lIns="0" tIns="0" rIns="0" bIns="0" rtlCol="0" anchor="ctr"/>
          <a:lstStyle>
            <a:defPPr>
              <a:defRPr lang="en-US"/>
            </a:defPPr>
            <a:lvl1pPr marL="0" algn="r" defTabSz="509412" rtl="0" eaLnBrk="1" latinLnBrk="0" hangingPunct="1">
              <a:defRPr sz="8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r>
              <a:rPr lang="en-US" smtClean="0"/>
              <a:t>Confidential</a:t>
            </a:r>
            <a:endParaRPr lang="en-US"/>
          </a:p>
        </p:txBody>
      </p:sp>
      <p:sp>
        <p:nvSpPr>
          <p:cNvPr id="6" name="Slide Number Placeholder 5"/>
          <p:cNvSpPr>
            <a:spLocks noGrp="1"/>
          </p:cNvSpPr>
          <p:nvPr>
            <p:ph type="sldNum" sz="quarter" idx="4"/>
          </p:nvPr>
        </p:nvSpPr>
        <p:spPr>
          <a:xfrm>
            <a:off x="8762999" y="7381884"/>
            <a:ext cx="390525" cy="235787"/>
          </a:xfrm>
          <a:prstGeom prst="rect">
            <a:avLst/>
          </a:prstGeom>
        </p:spPr>
        <p:txBody>
          <a:bodyPr vert="horz" lIns="0" tIns="0" rIns="0" bIns="0" rtlCol="0" anchor="ctr"/>
          <a:lstStyle>
            <a:defPPr>
              <a:defRPr lang="en-US"/>
            </a:defPPr>
            <a:lvl1pPr marL="0" algn="r" defTabSz="509412" rtl="0" eaLnBrk="1" latinLnBrk="0" hangingPunct="1">
              <a:defRPr sz="800" b="1"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fld id="{05CABE09-BF1D-D744-AFC8-EE0D1E8ADE6E}" type="slidenum">
              <a:rPr lang="en-US" smtClean="0"/>
              <a:t>‹#›</a:t>
            </a:fld>
            <a:endParaRPr lang="en-US"/>
          </a:p>
        </p:txBody>
      </p:sp>
      <p:sp>
        <p:nvSpPr>
          <p:cNvPr id="7" name="Rectangle 6"/>
          <p:cNvSpPr/>
          <p:nvPr/>
        </p:nvSpPr>
        <p:spPr>
          <a:xfrm>
            <a:off x="457200" y="436054"/>
            <a:ext cx="9144000" cy="54864"/>
          </a:xfrm>
          <a:prstGeom prst="rect">
            <a:avLst/>
          </a:prstGeom>
          <a:solidFill>
            <a:schemeClr val="tx2"/>
          </a:solidFill>
          <a:ln>
            <a:noFill/>
          </a:ln>
          <a:effectLst/>
        </p:spPr>
        <p:style>
          <a:lnRef idx="1">
            <a:schemeClr val="accent1"/>
          </a:lnRef>
          <a:fillRef idx="2">
            <a:schemeClr val="accent1"/>
          </a:fillRef>
          <a:effectRef idx="1">
            <a:schemeClr val="accent1"/>
          </a:effectRef>
          <a:fontRef idx="minor">
            <a:schemeClr val="dk1"/>
          </a:fontRef>
        </p:style>
        <p:txBody>
          <a:bodyPr lIns="101882" tIns="50941" rIns="101882" bIns="50941" rtlCol="0"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endParaRPr lang="en-US"/>
          </a:p>
        </p:txBody>
      </p:sp>
      <p:pic>
        <p:nvPicPr>
          <p:cNvPr id="9" name="Picture 2" descr="I:\Logos &amp; Headings for Tiger Global\Logo redesign - May 2013\NEW LOGO FOR EXCEL.png"/>
          <p:cNvPicPr>
            <a:picLocks noChangeAspect="1" noChangeArrowheads="1"/>
          </p:cNvPicPr>
          <p:nvPr userDrawn="1"/>
        </p:nvPicPr>
        <p:blipFill>
          <a:blip r:embed="rId17"/>
          <a:stretch>
            <a:fillRect/>
          </a:stretch>
        </p:blipFill>
        <p:spPr bwMode="auto">
          <a:xfrm>
            <a:off x="910590" y="7316737"/>
            <a:ext cx="1353200" cy="158483"/>
          </a:xfrm>
          <a:prstGeom prst="rect">
            <a:avLst/>
          </a:prstGeom>
          <a:noFill/>
        </p:spPr>
      </p:pic>
      <p:cxnSp>
        <p:nvCxnSpPr>
          <p:cNvPr id="11" name="Straight Connector 10"/>
          <p:cNvCxnSpPr/>
          <p:nvPr userDrawn="1"/>
        </p:nvCxnSpPr>
        <p:spPr>
          <a:xfrm>
            <a:off x="2362200" y="7392288"/>
            <a:ext cx="6791324" cy="0"/>
          </a:xfrm>
          <a:prstGeom prst="line">
            <a:avLst/>
          </a:prstGeom>
          <a:ln w="6350" cap="flat" cmpd="sng" algn="ctr">
            <a:solidFill>
              <a:schemeClr val="tx1"/>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71" r:id="rId11"/>
    <p:sldLayoutId id="2147483672" r:id="rId12"/>
    <p:sldLayoutId id="2147483673" r:id="rId13"/>
    <p:sldLayoutId id="2147483674" r:id="rId14"/>
    <p:sldLayoutId id="2147483675" r:id="rId15"/>
    <p:sldLayoutId id="2147483676" r:id="rId16"/>
  </p:sldLayoutIdLst>
  <p:transition/>
  <p:timing/>
  <p:hf hdr="0" dt="0"/>
  <p:txStyles>
    <p:titleStyle>
      <a:lvl1pPr algn="l" defTabSz="509412" rtl="0" eaLnBrk="1" latinLnBrk="0" hangingPunct="1">
        <a:spcBef>
          <a:spcPct val="0"/>
        </a:spcBef>
        <a:buNone/>
        <a:defRPr sz="2800" b="1" kern="1200">
          <a:solidFill>
            <a:schemeClr val="tx2"/>
          </a:solidFill>
          <a:latin typeface="Arial" pitchFamily="34" charset="0"/>
          <a:ea typeface="+mj-ea"/>
          <a:cs typeface="Arial" pitchFamily="34" charset="0"/>
        </a:defRPr>
      </a:lvl1pPr>
    </p:titleStyle>
    <p:bodyStyle>
      <a:lvl1pPr marL="0" indent="0" algn="l" defTabSz="509412" rtl="0" eaLnBrk="1" latinLnBrk="0" hangingPunct="1">
        <a:lnSpc>
          <a:spcPct val="110000"/>
        </a:lnSpc>
        <a:spcBef>
          <a:spcPts val="600"/>
        </a:spcBef>
        <a:buFont typeface="Arial"/>
        <a:buNone/>
        <a:defRPr sz="1800" kern="1200">
          <a:solidFill>
            <a:schemeClr val="tx1"/>
          </a:solidFill>
          <a:latin typeface="Arial" pitchFamily="34" charset="0"/>
          <a:ea typeface="+mn-ea"/>
          <a:cs typeface="Arial" pitchFamily="34" charset="0"/>
        </a:defRPr>
      </a:lvl1pPr>
      <a:lvl2pPr marL="233363" indent="-233363" algn="l" defTabSz="509412" rtl="0" eaLnBrk="1" latinLnBrk="0" hangingPunct="1">
        <a:lnSpc>
          <a:spcPct val="110000"/>
        </a:lnSpc>
        <a:spcBef>
          <a:spcPts val="300"/>
        </a:spcBef>
        <a:buFont typeface="Arial" pitchFamily="34" charset="0"/>
        <a:buChar char="•"/>
        <a:defRPr sz="1400" kern="1200">
          <a:solidFill>
            <a:schemeClr val="tx1"/>
          </a:solidFill>
          <a:latin typeface="Arial" pitchFamily="34" charset="0"/>
          <a:ea typeface="+mn-ea"/>
          <a:cs typeface="Arial" pitchFamily="34" charset="0"/>
        </a:defRPr>
      </a:lvl2pPr>
      <a:lvl3pPr marL="457200" indent="-223838" algn="l" defTabSz="509412" rtl="0" eaLnBrk="1" latinLnBrk="0" hangingPunct="1">
        <a:lnSpc>
          <a:spcPct val="110000"/>
        </a:lnSpc>
        <a:spcBef>
          <a:spcPts val="600"/>
        </a:spcBef>
        <a:buFont typeface="Arial" pitchFamily="34" charset="0"/>
        <a:buChar char="–"/>
        <a:defRPr sz="1400" kern="1200">
          <a:solidFill>
            <a:schemeClr val="tx1"/>
          </a:solidFill>
          <a:latin typeface="Arial" pitchFamily="34" charset="0"/>
          <a:ea typeface="+mn-ea"/>
          <a:cs typeface="Arial" pitchFamily="34" charset="0"/>
        </a:defRPr>
      </a:lvl3pPr>
      <a:lvl4pPr marL="690563" indent="-233363" algn="l" defTabSz="509412" rtl="0" eaLnBrk="1" latinLnBrk="0" hangingPunct="1">
        <a:lnSpc>
          <a:spcPct val="110000"/>
        </a:lnSpc>
        <a:spcBef>
          <a:spcPts val="600"/>
        </a:spcBef>
        <a:buFont typeface="Arial"/>
        <a:buChar char="–"/>
        <a:defRPr sz="1400" kern="1200">
          <a:solidFill>
            <a:schemeClr val="tx1"/>
          </a:solidFill>
          <a:latin typeface="Arial" pitchFamily="34" charset="0"/>
          <a:ea typeface="+mn-ea"/>
          <a:cs typeface="Arial" pitchFamily="34" charset="0"/>
        </a:defRPr>
      </a:lvl4pPr>
      <a:lvl5pPr marL="914400" indent="-223838" algn="l" defTabSz="509412" rtl="0" eaLnBrk="1" latinLnBrk="0" hangingPunct="1">
        <a:lnSpc>
          <a:spcPct val="110000"/>
        </a:lnSpc>
        <a:spcBef>
          <a:spcPts val="600"/>
        </a:spcBef>
        <a:buFont typeface="Arial"/>
        <a:buChar char="»"/>
        <a:defRPr sz="1400" kern="1200">
          <a:solidFill>
            <a:schemeClr val="tx1"/>
          </a:solidFill>
          <a:latin typeface="Arial" pitchFamily="34" charset="0"/>
          <a:ea typeface="+mn-ea"/>
          <a:cs typeface="Arial" pitchFamily="34" charset="0"/>
        </a:defRPr>
      </a:lvl5pPr>
      <a:lvl6pPr marL="2801767" indent="-254706" algn="l" defTabSz="509412" rtl="0" eaLnBrk="1" latinLnBrk="0" hangingPunct="1">
        <a:spcBef>
          <a:spcPct val="20000"/>
        </a:spcBef>
        <a:buFont typeface="Arial"/>
        <a:buChar char="•"/>
        <a:defRPr sz="2200" kern="1200">
          <a:solidFill>
            <a:schemeClr val="tx1"/>
          </a:solidFill>
          <a:latin typeface="+mn-lt"/>
          <a:ea typeface="+mn-ea"/>
          <a:cs typeface="+mn-cs"/>
        </a:defRPr>
      </a:lvl6pPr>
      <a:lvl7pPr marL="3311180" indent="-254706" algn="l" defTabSz="509412" rtl="0" eaLnBrk="1" latinLnBrk="0" hangingPunct="1">
        <a:spcBef>
          <a:spcPct val="20000"/>
        </a:spcBef>
        <a:buFont typeface="Arial"/>
        <a:buChar char="•"/>
        <a:defRPr sz="2200" kern="1200">
          <a:solidFill>
            <a:schemeClr val="tx1"/>
          </a:solidFill>
          <a:latin typeface="+mn-lt"/>
          <a:ea typeface="+mn-ea"/>
          <a:cs typeface="+mn-cs"/>
        </a:defRPr>
      </a:lvl7pPr>
      <a:lvl8pPr marL="3820592" indent="-254706" algn="l" defTabSz="509412" rtl="0" eaLnBrk="1" latinLnBrk="0" hangingPunct="1">
        <a:spcBef>
          <a:spcPct val="20000"/>
        </a:spcBef>
        <a:buFont typeface="Arial"/>
        <a:buChar char="•"/>
        <a:defRPr sz="2200" kern="1200">
          <a:solidFill>
            <a:schemeClr val="tx1"/>
          </a:solidFill>
          <a:latin typeface="+mn-lt"/>
          <a:ea typeface="+mn-ea"/>
          <a:cs typeface="+mn-cs"/>
        </a:defRPr>
      </a:lvl8pPr>
      <a:lvl9pPr marL="4330004" indent="-254706" algn="l" defTabSz="509412" rtl="0" eaLnBrk="1" latinLnBrk="0" hangingPunct="1">
        <a:spcBef>
          <a:spcPct val="20000"/>
        </a:spcBef>
        <a:buFont typeface="Arial"/>
        <a:buChar char="•"/>
        <a:defRPr sz="2200" kern="1200">
          <a:solidFill>
            <a:schemeClr val="tx1"/>
          </a:solidFill>
          <a:latin typeface="+mn-lt"/>
          <a:ea typeface="+mn-ea"/>
          <a:cs typeface="+mn-cs"/>
        </a:defRPr>
      </a:lvl9pPr>
    </p:bodyStyle>
    <p:other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1.xml" /><Relationship Id="rId20" Type="http://schemas.openxmlformats.org/officeDocument/2006/relationships/tags" Target="../tags/tag15.xml" /><Relationship Id="rId21" Type="http://schemas.openxmlformats.org/officeDocument/2006/relationships/tags" Target="../tags/tag16.xml" /><Relationship Id="rId22" Type="http://schemas.openxmlformats.org/officeDocument/2006/relationships/tags" Target="../tags/tag17.xml" /><Relationship Id="rId23" Type="http://schemas.openxmlformats.org/officeDocument/2006/relationships/tags" Target="../tags/tag18.xml" /><Relationship Id="rId24" Type="http://schemas.openxmlformats.org/officeDocument/2006/relationships/tags" Target="../tags/tag19.xml" /><Relationship Id="rId25" Type="http://schemas.openxmlformats.org/officeDocument/2006/relationships/tags" Target="../tags/tag20.xml" /><Relationship Id="rId26" Type="http://schemas.openxmlformats.org/officeDocument/2006/relationships/tags" Target="../tags/tag21.xml" /><Relationship Id="rId27" Type="http://schemas.openxmlformats.org/officeDocument/2006/relationships/tags" Target="../tags/tag22.xml" /><Relationship Id="rId28" Type="http://schemas.openxmlformats.org/officeDocument/2006/relationships/tags" Target="../tags/tag23.xml" /><Relationship Id="rId29" Type="http://schemas.openxmlformats.org/officeDocument/2006/relationships/tags" Target="../tags/tag24.xml" /><Relationship Id="rId3" Type="http://schemas.openxmlformats.org/officeDocument/2006/relationships/oleObject" Target="../embeddings/oleObject1.bin" TargetMode="Internal" /><Relationship Id="rId30" Type="http://schemas.openxmlformats.org/officeDocument/2006/relationships/oleObject" Target="../embeddings/oleObject3.bin" TargetMode="Internal" /><Relationship Id="rId31" Type="http://schemas.openxmlformats.org/officeDocument/2006/relationships/image" Target="../media/image4.emf" /><Relationship Id="rId32" Type="http://schemas.openxmlformats.org/officeDocument/2006/relationships/tags" Target="../tags/tag25.xml" /><Relationship Id="rId33" Type="http://schemas.openxmlformats.org/officeDocument/2006/relationships/tags" Target="../tags/tag26.xml" /><Relationship Id="rId34" Type="http://schemas.openxmlformats.org/officeDocument/2006/relationships/tags" Target="../tags/tag27.xml" /><Relationship Id="rId35" Type="http://schemas.openxmlformats.org/officeDocument/2006/relationships/tags" Target="../tags/tag28.xml" /><Relationship Id="rId36" Type="http://schemas.openxmlformats.org/officeDocument/2006/relationships/tags" Target="../tags/tag29.xml" /><Relationship Id="rId37" Type="http://schemas.openxmlformats.org/officeDocument/2006/relationships/tags" Target="../tags/tag30.xml" /><Relationship Id="rId38" Type="http://schemas.openxmlformats.org/officeDocument/2006/relationships/tags" Target="../tags/tag31.xml" /><Relationship Id="rId39" Type="http://schemas.openxmlformats.org/officeDocument/2006/relationships/tags" Target="../tags/tag32.xml" /><Relationship Id="rId4" Type="http://schemas.openxmlformats.org/officeDocument/2006/relationships/image" Target="../media/image2.emf" /><Relationship Id="rId40" Type="http://schemas.openxmlformats.org/officeDocument/2006/relationships/oleObject" Target="../embeddings/oleObject4.bin" TargetMode="Internal" /><Relationship Id="rId41" Type="http://schemas.openxmlformats.org/officeDocument/2006/relationships/image" Target="../media/image5.emf" /><Relationship Id="rId42" Type="http://schemas.openxmlformats.org/officeDocument/2006/relationships/tags" Target="../tags/tag33.xml" /><Relationship Id="rId43" Type="http://schemas.openxmlformats.org/officeDocument/2006/relationships/tags" Target="../tags/tag34.xml" /><Relationship Id="rId44" Type="http://schemas.openxmlformats.org/officeDocument/2006/relationships/tags" Target="../tags/tag35.xml" /><Relationship Id="rId45" Type="http://schemas.openxmlformats.org/officeDocument/2006/relationships/tags" Target="../tags/tag36.xml" /><Relationship Id="rId46" Type="http://schemas.openxmlformats.org/officeDocument/2006/relationships/tags" Target="../tags/tag37.xml" /><Relationship Id="rId47" Type="http://schemas.openxmlformats.org/officeDocument/2006/relationships/tags" Target="../tags/tag38.xml" /><Relationship Id="rId48" Type="http://schemas.openxmlformats.org/officeDocument/2006/relationships/tags" Target="../tags/tag39.xml" /><Relationship Id="rId49" Type="http://schemas.openxmlformats.org/officeDocument/2006/relationships/tags" Target="../tags/tag40.xml" /><Relationship Id="rId5" Type="http://schemas.openxmlformats.org/officeDocument/2006/relationships/tags" Target="../tags/tag2.xml" /><Relationship Id="rId50" Type="http://schemas.openxmlformats.org/officeDocument/2006/relationships/vmlDrawing" Target="../drawings/vmlDrawing1.vml" /><Relationship Id="rId6" Type="http://schemas.openxmlformats.org/officeDocument/2006/relationships/tags" Target="../tags/tag3.xml" /><Relationship Id="rId7" Type="http://schemas.openxmlformats.org/officeDocument/2006/relationships/oleObject" Target="../embeddings/oleObject2.bin" TargetMode="Internal" /><Relationship Id="rId8" Type="http://schemas.openxmlformats.org/officeDocument/2006/relationships/image" Target="../media/image3.emf" /><Relationship Id="rId9"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1.jpeg" /><Relationship Id="rId11" Type="http://schemas.openxmlformats.org/officeDocument/2006/relationships/image" Target="../media/image12.jpeg" /><Relationship Id="rId12" Type="http://schemas.openxmlformats.org/officeDocument/2006/relationships/image" Target="../media/image13.png" /><Relationship Id="rId13" Type="http://schemas.openxmlformats.org/officeDocument/2006/relationships/image" Target="../media/image14.jpeg" /><Relationship Id="rId14" Type="http://schemas.openxmlformats.org/officeDocument/2006/relationships/image" Target="../media/image15.png" /><Relationship Id="rId15" Type="http://schemas.openxmlformats.org/officeDocument/2006/relationships/image" Target="../media/image16.jpeg" /><Relationship Id="rId16" Type="http://schemas.openxmlformats.org/officeDocument/2006/relationships/image" Target="../media/image17.png" /><Relationship Id="rId17" Type="http://schemas.openxmlformats.org/officeDocument/2006/relationships/image" Target="../media/image18.png" /><Relationship Id="rId18" Type="http://schemas.openxmlformats.org/officeDocument/2006/relationships/image" Target="../media/image19.jpeg" /><Relationship Id="rId19" Type="http://schemas.openxmlformats.org/officeDocument/2006/relationships/tags" Target="../tags/tag42.xml" /><Relationship Id="rId2" Type="http://schemas.openxmlformats.org/officeDocument/2006/relationships/tags" Target="../tags/tag41.xml" /><Relationship Id="rId20" Type="http://schemas.openxmlformats.org/officeDocument/2006/relationships/image" Target="../media/image20.png" /><Relationship Id="rId21" Type="http://schemas.openxmlformats.org/officeDocument/2006/relationships/vmlDrawing" Target="../drawings/vmlDrawing2.vml" /><Relationship Id="rId3" Type="http://schemas.openxmlformats.org/officeDocument/2006/relationships/oleObject" Target="../embeddings/oleObject5.bin" TargetMode="Internal" /><Relationship Id="rId4" Type="http://schemas.openxmlformats.org/officeDocument/2006/relationships/image" Target="../media/image2.emf" /><Relationship Id="rId5" Type="http://schemas.openxmlformats.org/officeDocument/2006/relationships/image" Target="../media/image6.jpeg" /><Relationship Id="rId6" Type="http://schemas.openxmlformats.org/officeDocument/2006/relationships/image" Target="../media/image7.png" /><Relationship Id="rId7" Type="http://schemas.openxmlformats.org/officeDocument/2006/relationships/image" Target="../media/image8.jpeg" /><Relationship Id="rId8" Type="http://schemas.openxmlformats.org/officeDocument/2006/relationships/image" Target="../media/image9.png" /><Relationship Id="rId9" Type="http://schemas.openxmlformats.org/officeDocument/2006/relationships/image" Target="../media/image10.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7.xml" /><Relationship Id="rId100" Type="http://schemas.openxmlformats.org/officeDocument/2006/relationships/tags" Target="../tags/tag123.xml" /><Relationship Id="rId101" Type="http://schemas.openxmlformats.org/officeDocument/2006/relationships/tags" Target="../tags/tag124.xml" /><Relationship Id="rId102" Type="http://schemas.openxmlformats.org/officeDocument/2006/relationships/tags" Target="../tags/tag125.xml" /><Relationship Id="rId103" Type="http://schemas.openxmlformats.org/officeDocument/2006/relationships/tags" Target="../tags/tag126.xml" /><Relationship Id="rId104" Type="http://schemas.openxmlformats.org/officeDocument/2006/relationships/tags" Target="../tags/tag127.xml" /><Relationship Id="rId105" Type="http://schemas.openxmlformats.org/officeDocument/2006/relationships/tags" Target="../tags/tag128.xml" /><Relationship Id="rId106" Type="http://schemas.openxmlformats.org/officeDocument/2006/relationships/tags" Target="../tags/tag129.xml" /><Relationship Id="rId107" Type="http://schemas.openxmlformats.org/officeDocument/2006/relationships/vmlDrawing" Target="../drawings/vmlDrawing3.vml" /><Relationship Id="rId11" Type="http://schemas.openxmlformats.org/officeDocument/2006/relationships/tags" Target="../tags/tag48.xml" /><Relationship Id="rId12" Type="http://schemas.openxmlformats.org/officeDocument/2006/relationships/tags" Target="../tags/tag49.xml"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tags" Target="../tags/tag53.xml" /><Relationship Id="rId17" Type="http://schemas.openxmlformats.org/officeDocument/2006/relationships/tags" Target="../tags/tag54.xml" /><Relationship Id="rId18" Type="http://schemas.openxmlformats.org/officeDocument/2006/relationships/tags" Target="../tags/tag55.xml" /><Relationship Id="rId19" Type="http://schemas.openxmlformats.org/officeDocument/2006/relationships/tags" Target="../tags/tag56.xml" /><Relationship Id="rId2" Type="http://schemas.openxmlformats.org/officeDocument/2006/relationships/tags" Target="../tags/tag43.xml" /><Relationship Id="rId20" Type="http://schemas.openxmlformats.org/officeDocument/2006/relationships/tags" Target="../tags/tag57.xml" /><Relationship Id="rId21" Type="http://schemas.openxmlformats.org/officeDocument/2006/relationships/oleObject" Target="../embeddings/oleObject8.bin" TargetMode="Internal" /><Relationship Id="rId22" Type="http://schemas.openxmlformats.org/officeDocument/2006/relationships/image" Target="../media/image22.emf" /><Relationship Id="rId23" Type="http://schemas.openxmlformats.org/officeDocument/2006/relationships/tags" Target="../tags/tag58.xml" /><Relationship Id="rId24" Type="http://schemas.openxmlformats.org/officeDocument/2006/relationships/tags" Target="../tags/tag59.xml" /><Relationship Id="rId25" Type="http://schemas.openxmlformats.org/officeDocument/2006/relationships/tags" Target="../tags/tag60.xml" /><Relationship Id="rId26" Type="http://schemas.openxmlformats.org/officeDocument/2006/relationships/tags" Target="../tags/tag61.xml" /><Relationship Id="rId27" Type="http://schemas.openxmlformats.org/officeDocument/2006/relationships/tags" Target="../tags/tag62.xml" /><Relationship Id="rId28" Type="http://schemas.openxmlformats.org/officeDocument/2006/relationships/tags" Target="../tags/tag63.xml" /><Relationship Id="rId29" Type="http://schemas.openxmlformats.org/officeDocument/2006/relationships/tags" Target="../tags/tag64.xml" /><Relationship Id="rId3" Type="http://schemas.openxmlformats.org/officeDocument/2006/relationships/oleObject" Target="../embeddings/oleObject6.bin" TargetMode="Internal" /><Relationship Id="rId30" Type="http://schemas.openxmlformats.org/officeDocument/2006/relationships/tags" Target="../tags/tag65.xml" /><Relationship Id="rId31" Type="http://schemas.openxmlformats.org/officeDocument/2006/relationships/tags" Target="../tags/tag66.xml" /><Relationship Id="rId32" Type="http://schemas.openxmlformats.org/officeDocument/2006/relationships/oleObject" Target="../embeddings/oleObject9.bin" TargetMode="Internal" /><Relationship Id="rId33" Type="http://schemas.openxmlformats.org/officeDocument/2006/relationships/image" Target="../media/image23.emf" /><Relationship Id="rId34" Type="http://schemas.openxmlformats.org/officeDocument/2006/relationships/tags" Target="../tags/tag67.xml" /><Relationship Id="rId35" Type="http://schemas.openxmlformats.org/officeDocument/2006/relationships/tags" Target="../tags/tag68.xml" /><Relationship Id="rId36" Type="http://schemas.openxmlformats.org/officeDocument/2006/relationships/tags" Target="../tags/tag69.xml" /><Relationship Id="rId37" Type="http://schemas.openxmlformats.org/officeDocument/2006/relationships/tags" Target="../tags/tag70.xml" /><Relationship Id="rId38" Type="http://schemas.openxmlformats.org/officeDocument/2006/relationships/tags" Target="../tags/tag71.xml" /><Relationship Id="rId39" Type="http://schemas.openxmlformats.org/officeDocument/2006/relationships/tags" Target="../tags/tag72.xml" /><Relationship Id="rId4" Type="http://schemas.openxmlformats.org/officeDocument/2006/relationships/image" Target="../media/image2.emf" /><Relationship Id="rId40" Type="http://schemas.openxmlformats.org/officeDocument/2006/relationships/tags" Target="../tags/tag73.xml" /><Relationship Id="rId41" Type="http://schemas.openxmlformats.org/officeDocument/2006/relationships/tags" Target="../tags/tag74.xml" /><Relationship Id="rId42" Type="http://schemas.openxmlformats.org/officeDocument/2006/relationships/tags" Target="../tags/tag75.xml" /><Relationship Id="rId43" Type="http://schemas.openxmlformats.org/officeDocument/2006/relationships/oleObject" Target="../embeddings/oleObject10.bin" TargetMode="Internal" /><Relationship Id="rId44" Type="http://schemas.openxmlformats.org/officeDocument/2006/relationships/image" Target="../media/image24.emf" /><Relationship Id="rId45" Type="http://schemas.openxmlformats.org/officeDocument/2006/relationships/tags" Target="../tags/tag76.xml" /><Relationship Id="rId46" Type="http://schemas.openxmlformats.org/officeDocument/2006/relationships/tags" Target="../tags/tag77.xml" /><Relationship Id="rId47" Type="http://schemas.openxmlformats.org/officeDocument/2006/relationships/tags" Target="../tags/tag78.xml" /><Relationship Id="rId48" Type="http://schemas.openxmlformats.org/officeDocument/2006/relationships/tags" Target="../tags/tag79.xml" /><Relationship Id="rId49" Type="http://schemas.openxmlformats.org/officeDocument/2006/relationships/tags" Target="../tags/tag80.xml" /><Relationship Id="rId5" Type="http://schemas.openxmlformats.org/officeDocument/2006/relationships/tags" Target="../tags/tag44.xml" /><Relationship Id="rId50" Type="http://schemas.openxmlformats.org/officeDocument/2006/relationships/tags" Target="../tags/tag81.xml" /><Relationship Id="rId51" Type="http://schemas.openxmlformats.org/officeDocument/2006/relationships/tags" Target="../tags/tag82.xml" /><Relationship Id="rId52" Type="http://schemas.openxmlformats.org/officeDocument/2006/relationships/tags" Target="../tags/tag83.xml" /><Relationship Id="rId53" Type="http://schemas.openxmlformats.org/officeDocument/2006/relationships/tags" Target="../tags/tag84.xml" /><Relationship Id="rId54" Type="http://schemas.openxmlformats.org/officeDocument/2006/relationships/tags" Target="../tags/tag85.xml" /><Relationship Id="rId55" Type="http://schemas.openxmlformats.org/officeDocument/2006/relationships/tags" Target="../tags/tag86.xml" /><Relationship Id="rId56" Type="http://schemas.openxmlformats.org/officeDocument/2006/relationships/tags" Target="../tags/tag87.xml" /><Relationship Id="rId57" Type="http://schemas.openxmlformats.org/officeDocument/2006/relationships/tags" Target="../tags/tag88.xml" /><Relationship Id="rId58" Type="http://schemas.openxmlformats.org/officeDocument/2006/relationships/oleObject" Target="../embeddings/oleObject11.bin" TargetMode="Internal" /><Relationship Id="rId59" Type="http://schemas.openxmlformats.org/officeDocument/2006/relationships/image" Target="../media/image25.emf" /><Relationship Id="rId6" Type="http://schemas.openxmlformats.org/officeDocument/2006/relationships/tags" Target="../tags/tag45.xml" /><Relationship Id="rId60" Type="http://schemas.openxmlformats.org/officeDocument/2006/relationships/tags" Target="../tags/tag89.xml" /><Relationship Id="rId61" Type="http://schemas.openxmlformats.org/officeDocument/2006/relationships/tags" Target="../tags/tag90.xml" /><Relationship Id="rId62" Type="http://schemas.openxmlformats.org/officeDocument/2006/relationships/tags" Target="../tags/tag91.xml" /><Relationship Id="rId63" Type="http://schemas.openxmlformats.org/officeDocument/2006/relationships/tags" Target="../tags/tag92.xml" /><Relationship Id="rId64" Type="http://schemas.openxmlformats.org/officeDocument/2006/relationships/tags" Target="../tags/tag93.xml" /><Relationship Id="rId65" Type="http://schemas.openxmlformats.org/officeDocument/2006/relationships/tags" Target="../tags/tag94.xml" /><Relationship Id="rId66" Type="http://schemas.openxmlformats.org/officeDocument/2006/relationships/tags" Target="../tags/tag95.xml" /><Relationship Id="rId67" Type="http://schemas.openxmlformats.org/officeDocument/2006/relationships/tags" Target="../tags/tag96.xml" /><Relationship Id="rId68" Type="http://schemas.openxmlformats.org/officeDocument/2006/relationships/tags" Target="../tags/tag97.xml" /><Relationship Id="rId69" Type="http://schemas.openxmlformats.org/officeDocument/2006/relationships/oleObject" Target="../embeddings/oleObject12.bin" TargetMode="Internal" /><Relationship Id="rId7" Type="http://schemas.openxmlformats.org/officeDocument/2006/relationships/oleObject" Target="../embeddings/oleObject7.bin" TargetMode="Internal" /><Relationship Id="rId70" Type="http://schemas.openxmlformats.org/officeDocument/2006/relationships/image" Target="../media/image26.emf" /><Relationship Id="rId71" Type="http://schemas.openxmlformats.org/officeDocument/2006/relationships/tags" Target="../tags/tag98.xml" /><Relationship Id="rId72" Type="http://schemas.openxmlformats.org/officeDocument/2006/relationships/tags" Target="../tags/tag99.xml" /><Relationship Id="rId73" Type="http://schemas.openxmlformats.org/officeDocument/2006/relationships/tags" Target="../tags/tag100.xml" /><Relationship Id="rId74" Type="http://schemas.openxmlformats.org/officeDocument/2006/relationships/tags" Target="../tags/tag101.xml" /><Relationship Id="rId75" Type="http://schemas.openxmlformats.org/officeDocument/2006/relationships/tags" Target="../tags/tag102.xml" /><Relationship Id="rId76" Type="http://schemas.openxmlformats.org/officeDocument/2006/relationships/tags" Target="../tags/tag103.xml" /><Relationship Id="rId77" Type="http://schemas.openxmlformats.org/officeDocument/2006/relationships/tags" Target="../tags/tag104.xml" /><Relationship Id="rId78" Type="http://schemas.openxmlformats.org/officeDocument/2006/relationships/tags" Target="../tags/tag105.xml" /><Relationship Id="rId79" Type="http://schemas.openxmlformats.org/officeDocument/2006/relationships/tags" Target="../tags/tag106.xml" /><Relationship Id="rId8" Type="http://schemas.openxmlformats.org/officeDocument/2006/relationships/image" Target="../media/image21.emf" /><Relationship Id="rId80" Type="http://schemas.openxmlformats.org/officeDocument/2006/relationships/tags" Target="../tags/tag107.xml" /><Relationship Id="rId81" Type="http://schemas.openxmlformats.org/officeDocument/2006/relationships/tags" Target="../tags/tag108.xml" /><Relationship Id="rId82" Type="http://schemas.openxmlformats.org/officeDocument/2006/relationships/tags" Target="../tags/tag109.xml" /><Relationship Id="rId83" Type="http://schemas.openxmlformats.org/officeDocument/2006/relationships/oleObject" Target="../embeddings/oleObject13.bin" TargetMode="Internal" /><Relationship Id="rId84" Type="http://schemas.openxmlformats.org/officeDocument/2006/relationships/image" Target="../media/image27.emf" /><Relationship Id="rId85" Type="http://schemas.openxmlformats.org/officeDocument/2006/relationships/tags" Target="../tags/tag110.xml" /><Relationship Id="rId86" Type="http://schemas.openxmlformats.org/officeDocument/2006/relationships/tags" Target="../tags/tag111.xml" /><Relationship Id="rId87" Type="http://schemas.openxmlformats.org/officeDocument/2006/relationships/tags" Target="../tags/tag112.xml" /><Relationship Id="rId88" Type="http://schemas.openxmlformats.org/officeDocument/2006/relationships/tags" Target="../tags/tag113.xml" /><Relationship Id="rId89" Type="http://schemas.openxmlformats.org/officeDocument/2006/relationships/tags" Target="../tags/tag114.xml" /><Relationship Id="rId9" Type="http://schemas.openxmlformats.org/officeDocument/2006/relationships/tags" Target="../tags/tag46.xml" /><Relationship Id="rId90" Type="http://schemas.openxmlformats.org/officeDocument/2006/relationships/tags" Target="../tags/tag115.xml" /><Relationship Id="rId91" Type="http://schemas.openxmlformats.org/officeDocument/2006/relationships/tags" Target="../tags/tag116.xml" /><Relationship Id="rId92" Type="http://schemas.openxmlformats.org/officeDocument/2006/relationships/tags" Target="../tags/tag117.xml" /><Relationship Id="rId93" Type="http://schemas.openxmlformats.org/officeDocument/2006/relationships/tags" Target="../tags/tag118.xml" /><Relationship Id="rId94" Type="http://schemas.openxmlformats.org/officeDocument/2006/relationships/tags" Target="../tags/tag119.xml" /><Relationship Id="rId95" Type="http://schemas.openxmlformats.org/officeDocument/2006/relationships/tags" Target="../tags/tag120.xml" /><Relationship Id="rId96" Type="http://schemas.openxmlformats.org/officeDocument/2006/relationships/tags" Target="../tags/tag121.xml" /><Relationship Id="rId97" Type="http://schemas.openxmlformats.org/officeDocument/2006/relationships/oleObject" Target="../embeddings/oleObject14.bin" TargetMode="Internal" /><Relationship Id="rId98" Type="http://schemas.openxmlformats.org/officeDocument/2006/relationships/image" Target="../media/image28.emf" /><Relationship Id="rId99"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oleObject" Target="../embeddings/oleObject17.bin" TargetMode="Internal" /><Relationship Id="rId13" Type="http://schemas.openxmlformats.org/officeDocument/2006/relationships/image" Target="../media/image30.emf" /><Relationship Id="rId14" Type="http://schemas.openxmlformats.org/officeDocument/2006/relationships/tags" Target="../tags/tag136.xml" /><Relationship Id="rId15" Type="http://schemas.openxmlformats.org/officeDocument/2006/relationships/tags" Target="../tags/tag137.xml" /><Relationship Id="rId16" Type="http://schemas.openxmlformats.org/officeDocument/2006/relationships/tags" Target="../tags/tag138.xml" /><Relationship Id="rId17" Type="http://schemas.openxmlformats.org/officeDocument/2006/relationships/tags" Target="../tags/tag139.xml" /><Relationship Id="rId18" Type="http://schemas.openxmlformats.org/officeDocument/2006/relationships/tags" Target="../tags/tag140.xml" /><Relationship Id="rId19" Type="http://schemas.openxmlformats.org/officeDocument/2006/relationships/tags" Target="../tags/tag141.xml" /><Relationship Id="rId2" Type="http://schemas.openxmlformats.org/officeDocument/2006/relationships/tags" Target="../tags/tag130.xml" /><Relationship Id="rId20" Type="http://schemas.openxmlformats.org/officeDocument/2006/relationships/tags" Target="../tags/tag142.xml" /><Relationship Id="rId21" Type="http://schemas.openxmlformats.org/officeDocument/2006/relationships/tags" Target="../tags/tag143.xml" /><Relationship Id="rId22" Type="http://schemas.openxmlformats.org/officeDocument/2006/relationships/tags" Target="../tags/tag144.xml" /><Relationship Id="rId23" Type="http://schemas.openxmlformats.org/officeDocument/2006/relationships/oleObject" Target="../embeddings/oleObject18.bin" TargetMode="Internal" /><Relationship Id="rId24" Type="http://schemas.openxmlformats.org/officeDocument/2006/relationships/image" Target="../media/image31.emf" /><Relationship Id="rId25" Type="http://schemas.openxmlformats.org/officeDocument/2006/relationships/tags" Target="../tags/tag145.xml" /><Relationship Id="rId26" Type="http://schemas.openxmlformats.org/officeDocument/2006/relationships/tags" Target="../tags/tag146.xml" /><Relationship Id="rId27" Type="http://schemas.openxmlformats.org/officeDocument/2006/relationships/tags" Target="../tags/tag147.xml" /><Relationship Id="rId28" Type="http://schemas.openxmlformats.org/officeDocument/2006/relationships/tags" Target="../tags/tag148.xml" /><Relationship Id="rId29" Type="http://schemas.openxmlformats.org/officeDocument/2006/relationships/tags" Target="../tags/tag149.xml" /><Relationship Id="rId3" Type="http://schemas.openxmlformats.org/officeDocument/2006/relationships/oleObject" Target="../embeddings/oleObject15.bin" TargetMode="Internal" /><Relationship Id="rId30" Type="http://schemas.openxmlformats.org/officeDocument/2006/relationships/tags" Target="../tags/tag150.xml" /><Relationship Id="rId31" Type="http://schemas.openxmlformats.org/officeDocument/2006/relationships/tags" Target="../tags/tag151.xml" /><Relationship Id="rId32" Type="http://schemas.openxmlformats.org/officeDocument/2006/relationships/tags" Target="../tags/tag152.xml" /><Relationship Id="rId33" Type="http://schemas.openxmlformats.org/officeDocument/2006/relationships/tags" Target="../tags/tag153.xml" /><Relationship Id="rId34" Type="http://schemas.openxmlformats.org/officeDocument/2006/relationships/oleObject" Target="../embeddings/oleObject19.bin" TargetMode="Internal" /><Relationship Id="rId35" Type="http://schemas.openxmlformats.org/officeDocument/2006/relationships/image" Target="../media/image32.emf" /><Relationship Id="rId36" Type="http://schemas.openxmlformats.org/officeDocument/2006/relationships/tags" Target="../tags/tag154.xml" /><Relationship Id="rId37" Type="http://schemas.openxmlformats.org/officeDocument/2006/relationships/tags" Target="../tags/tag155.xml" /><Relationship Id="rId38" Type="http://schemas.openxmlformats.org/officeDocument/2006/relationships/tags" Target="../tags/tag156.xml" /><Relationship Id="rId39" Type="http://schemas.openxmlformats.org/officeDocument/2006/relationships/tags" Target="../tags/tag157.xml" /><Relationship Id="rId4" Type="http://schemas.openxmlformats.org/officeDocument/2006/relationships/image" Target="../media/image2.emf" /><Relationship Id="rId40" Type="http://schemas.openxmlformats.org/officeDocument/2006/relationships/tags" Target="../tags/tag158.xml" /><Relationship Id="rId41" Type="http://schemas.openxmlformats.org/officeDocument/2006/relationships/tags" Target="../tags/tag159.xml" /><Relationship Id="rId42" Type="http://schemas.openxmlformats.org/officeDocument/2006/relationships/tags" Target="../tags/tag160.xml" /><Relationship Id="rId43" Type="http://schemas.openxmlformats.org/officeDocument/2006/relationships/tags" Target="../tags/tag161.xml" /><Relationship Id="rId44" Type="http://schemas.openxmlformats.org/officeDocument/2006/relationships/tags" Target="../tags/tag162.xml" /><Relationship Id="rId45" Type="http://schemas.openxmlformats.org/officeDocument/2006/relationships/oleObject" Target="../embeddings/oleObject20.bin" TargetMode="Internal" /><Relationship Id="rId46" Type="http://schemas.openxmlformats.org/officeDocument/2006/relationships/image" Target="../media/image33.emf" /><Relationship Id="rId47" Type="http://schemas.openxmlformats.org/officeDocument/2006/relationships/tags" Target="../tags/tag163.xml" /><Relationship Id="rId48" Type="http://schemas.openxmlformats.org/officeDocument/2006/relationships/tags" Target="../tags/tag164.xml" /><Relationship Id="rId49" Type="http://schemas.openxmlformats.org/officeDocument/2006/relationships/tags" Target="../tags/tag165.xml" /><Relationship Id="rId5" Type="http://schemas.openxmlformats.org/officeDocument/2006/relationships/tags" Target="../tags/tag131.xml" /><Relationship Id="rId50" Type="http://schemas.openxmlformats.org/officeDocument/2006/relationships/tags" Target="../tags/tag166.xml" /><Relationship Id="rId51" Type="http://schemas.openxmlformats.org/officeDocument/2006/relationships/tags" Target="../tags/tag167.xml" /><Relationship Id="rId52" Type="http://schemas.openxmlformats.org/officeDocument/2006/relationships/tags" Target="../tags/tag168.xml" /><Relationship Id="rId53" Type="http://schemas.openxmlformats.org/officeDocument/2006/relationships/tags" Target="../tags/tag169.xml" /><Relationship Id="rId54" Type="http://schemas.openxmlformats.org/officeDocument/2006/relationships/tags" Target="../tags/tag170.xml" /><Relationship Id="rId55" Type="http://schemas.openxmlformats.org/officeDocument/2006/relationships/tags" Target="../tags/tag171.xml" /><Relationship Id="rId56" Type="http://schemas.openxmlformats.org/officeDocument/2006/relationships/oleObject" Target="../embeddings/oleObject21.bin" TargetMode="Internal" /><Relationship Id="rId57" Type="http://schemas.openxmlformats.org/officeDocument/2006/relationships/image" Target="../media/image34.emf" /><Relationship Id="rId58" Type="http://schemas.openxmlformats.org/officeDocument/2006/relationships/tags" Target="../tags/tag172.xml" /><Relationship Id="rId59" Type="http://schemas.openxmlformats.org/officeDocument/2006/relationships/tags" Target="../tags/tag173.xml" /><Relationship Id="rId6" Type="http://schemas.openxmlformats.org/officeDocument/2006/relationships/tags" Target="../tags/tag132.xml" /><Relationship Id="rId60" Type="http://schemas.openxmlformats.org/officeDocument/2006/relationships/tags" Target="../tags/tag174.xml" /><Relationship Id="rId61" Type="http://schemas.openxmlformats.org/officeDocument/2006/relationships/tags" Target="../tags/tag175.xml" /><Relationship Id="rId62" Type="http://schemas.openxmlformats.org/officeDocument/2006/relationships/tags" Target="../tags/tag176.xml" /><Relationship Id="rId63" Type="http://schemas.openxmlformats.org/officeDocument/2006/relationships/tags" Target="../tags/tag177.xml" /><Relationship Id="rId64" Type="http://schemas.openxmlformats.org/officeDocument/2006/relationships/tags" Target="../tags/tag178.xml" /><Relationship Id="rId65" Type="http://schemas.openxmlformats.org/officeDocument/2006/relationships/tags" Target="../tags/tag179.xml" /><Relationship Id="rId66" Type="http://schemas.openxmlformats.org/officeDocument/2006/relationships/tags" Target="../tags/tag180.xml" /><Relationship Id="rId67" Type="http://schemas.openxmlformats.org/officeDocument/2006/relationships/tags" Target="../tags/tag181.xml" /><Relationship Id="rId68" Type="http://schemas.openxmlformats.org/officeDocument/2006/relationships/oleObject" Target="../embeddings/oleObject22.bin" TargetMode="Internal" /><Relationship Id="rId69" Type="http://schemas.openxmlformats.org/officeDocument/2006/relationships/image" Target="../media/image35.emf" /><Relationship Id="rId7" Type="http://schemas.openxmlformats.org/officeDocument/2006/relationships/oleObject" Target="../embeddings/oleObject16.bin" TargetMode="Internal" /><Relationship Id="rId70" Type="http://schemas.openxmlformats.org/officeDocument/2006/relationships/tags" Target="../tags/tag182.xml" /><Relationship Id="rId71" Type="http://schemas.openxmlformats.org/officeDocument/2006/relationships/tags" Target="../tags/tag183.xml" /><Relationship Id="rId72" Type="http://schemas.openxmlformats.org/officeDocument/2006/relationships/tags" Target="../tags/tag184.xml" /><Relationship Id="rId73" Type="http://schemas.openxmlformats.org/officeDocument/2006/relationships/tags" Target="../tags/tag185.xml" /><Relationship Id="rId74" Type="http://schemas.openxmlformats.org/officeDocument/2006/relationships/tags" Target="../tags/tag186.xml" /><Relationship Id="rId75" Type="http://schemas.openxmlformats.org/officeDocument/2006/relationships/tags" Target="../tags/tag187.xml" /><Relationship Id="rId76" Type="http://schemas.openxmlformats.org/officeDocument/2006/relationships/tags" Target="../tags/tag188.xml" /><Relationship Id="rId77" Type="http://schemas.openxmlformats.org/officeDocument/2006/relationships/tags" Target="../tags/tag189.xml" /><Relationship Id="rId78" Type="http://schemas.openxmlformats.org/officeDocument/2006/relationships/tags" Target="../tags/tag190.xml" /><Relationship Id="rId79" Type="http://schemas.openxmlformats.org/officeDocument/2006/relationships/tags" Target="../tags/tag191.xml" /><Relationship Id="rId8" Type="http://schemas.openxmlformats.org/officeDocument/2006/relationships/image" Target="../media/image29.emf" /><Relationship Id="rId80" Type="http://schemas.openxmlformats.org/officeDocument/2006/relationships/tags" Target="../tags/tag192.xml" /><Relationship Id="rId81" Type="http://schemas.openxmlformats.org/officeDocument/2006/relationships/tags" Target="../tags/tag193.xml" /><Relationship Id="rId82" Type="http://schemas.openxmlformats.org/officeDocument/2006/relationships/vmlDrawing" Target="../drawings/vmlDrawing4.vml" /><Relationship Id="rId9" Type="http://schemas.openxmlformats.org/officeDocument/2006/relationships/tags" Target="../tags/tag1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17" Type="http://schemas.openxmlformats.org/officeDocument/2006/relationships/tags" Target="../tags/tag205.xml" /><Relationship Id="rId18" Type="http://schemas.openxmlformats.org/officeDocument/2006/relationships/tags" Target="../tags/tag206.xml" /><Relationship Id="rId19" Type="http://schemas.openxmlformats.org/officeDocument/2006/relationships/tags" Target="../tags/tag207.xml" /><Relationship Id="rId2" Type="http://schemas.openxmlformats.org/officeDocument/2006/relationships/tags" Target="../tags/tag194.xml" /><Relationship Id="rId20" Type="http://schemas.openxmlformats.org/officeDocument/2006/relationships/tags" Target="../tags/tag208.xml" /><Relationship Id="rId21" Type="http://schemas.openxmlformats.org/officeDocument/2006/relationships/tags" Target="../tags/tag209.xml" /><Relationship Id="rId22" Type="http://schemas.openxmlformats.org/officeDocument/2006/relationships/tags" Target="../tags/tag210.xml" /><Relationship Id="rId23" Type="http://schemas.openxmlformats.org/officeDocument/2006/relationships/tags" Target="../tags/tag211.xml" /><Relationship Id="rId24" Type="http://schemas.openxmlformats.org/officeDocument/2006/relationships/oleObject" Target="../embeddings/oleObject25.bin" TargetMode="Internal" /><Relationship Id="rId25" Type="http://schemas.openxmlformats.org/officeDocument/2006/relationships/image" Target="../media/image37.emf" /><Relationship Id="rId26" Type="http://schemas.openxmlformats.org/officeDocument/2006/relationships/tags" Target="../tags/tag212.xml" /><Relationship Id="rId27" Type="http://schemas.openxmlformats.org/officeDocument/2006/relationships/tags" Target="../tags/tag213.xml" /><Relationship Id="rId28" Type="http://schemas.openxmlformats.org/officeDocument/2006/relationships/tags" Target="../tags/tag214.xml" /><Relationship Id="rId29" Type="http://schemas.openxmlformats.org/officeDocument/2006/relationships/tags" Target="../tags/tag215.xml" /><Relationship Id="rId3" Type="http://schemas.openxmlformats.org/officeDocument/2006/relationships/oleObject" Target="../embeddings/oleObject23.bin" TargetMode="Internal" /><Relationship Id="rId30" Type="http://schemas.openxmlformats.org/officeDocument/2006/relationships/tags" Target="../tags/tag216.xml" /><Relationship Id="rId31" Type="http://schemas.openxmlformats.org/officeDocument/2006/relationships/tags" Target="../tags/tag217.xml" /><Relationship Id="rId32" Type="http://schemas.openxmlformats.org/officeDocument/2006/relationships/tags" Target="../tags/tag218.xml" /><Relationship Id="rId33" Type="http://schemas.openxmlformats.org/officeDocument/2006/relationships/tags" Target="../tags/tag219.xml" /><Relationship Id="rId34" Type="http://schemas.openxmlformats.org/officeDocument/2006/relationships/tags" Target="../tags/tag220.xml" /><Relationship Id="rId35" Type="http://schemas.openxmlformats.org/officeDocument/2006/relationships/tags" Target="../tags/tag221.xml" /><Relationship Id="rId36" Type="http://schemas.openxmlformats.org/officeDocument/2006/relationships/tags" Target="../tags/tag222.xml" /><Relationship Id="rId37" Type="http://schemas.openxmlformats.org/officeDocument/2006/relationships/tags" Target="../tags/tag223.xml" /><Relationship Id="rId38" Type="http://schemas.openxmlformats.org/officeDocument/2006/relationships/tags" Target="../tags/tag224.xml" /><Relationship Id="rId39" Type="http://schemas.openxmlformats.org/officeDocument/2006/relationships/vmlDrawing" Target="../drawings/vmlDrawing5.vml" /><Relationship Id="rId4" Type="http://schemas.openxmlformats.org/officeDocument/2006/relationships/image" Target="../media/image2.emf"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oleObject" Target="../embeddings/oleObject24.bin" TargetMode="Internal" /><Relationship Id="rId8" Type="http://schemas.openxmlformats.org/officeDocument/2006/relationships/image" Target="../media/image36.emf" /><Relationship Id="rId9" Type="http://schemas.openxmlformats.org/officeDocument/2006/relationships/tags" Target="../tags/tag19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oleObject" Target="../embeddings/oleObject27.bin" TargetMode="Internal" /><Relationship Id="rId11" Type="http://schemas.openxmlformats.org/officeDocument/2006/relationships/image" Target="../media/image38.emf"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18" Type="http://schemas.openxmlformats.org/officeDocument/2006/relationships/tags" Target="../tags/tag237.xml" /><Relationship Id="rId19" Type="http://schemas.openxmlformats.org/officeDocument/2006/relationships/tags" Target="../tags/tag238.xml" /><Relationship Id="rId2" Type="http://schemas.openxmlformats.org/officeDocument/2006/relationships/tags" Target="../tags/tag225.xml" /><Relationship Id="rId20" Type="http://schemas.openxmlformats.org/officeDocument/2006/relationships/tags" Target="../tags/tag239.xml" /><Relationship Id="rId21" Type="http://schemas.openxmlformats.org/officeDocument/2006/relationships/tags" Target="../tags/tag240.xml" /><Relationship Id="rId22" Type="http://schemas.openxmlformats.org/officeDocument/2006/relationships/tags" Target="../tags/tag241.xml" /><Relationship Id="rId23" Type="http://schemas.openxmlformats.org/officeDocument/2006/relationships/tags" Target="../tags/tag242.xml" /><Relationship Id="rId24" Type="http://schemas.openxmlformats.org/officeDocument/2006/relationships/tags" Target="../tags/tag243.xml" /><Relationship Id="rId25" Type="http://schemas.openxmlformats.org/officeDocument/2006/relationships/tags" Target="../tags/tag244.xml" /><Relationship Id="rId26" Type="http://schemas.openxmlformats.org/officeDocument/2006/relationships/tags" Target="../tags/tag245.xml" /><Relationship Id="rId27" Type="http://schemas.openxmlformats.org/officeDocument/2006/relationships/tags" Target="../tags/tag246.xml" /><Relationship Id="rId28" Type="http://schemas.openxmlformats.org/officeDocument/2006/relationships/oleObject" Target="../embeddings/oleObject28.bin" TargetMode="Internal" /><Relationship Id="rId29" Type="http://schemas.openxmlformats.org/officeDocument/2006/relationships/image" Target="../media/image39.emf" /><Relationship Id="rId3" Type="http://schemas.openxmlformats.org/officeDocument/2006/relationships/oleObject" Target="../embeddings/oleObject26.bin" TargetMode="Internal" /><Relationship Id="rId30" Type="http://schemas.openxmlformats.org/officeDocument/2006/relationships/tags" Target="../tags/tag247.xml" /><Relationship Id="rId31" Type="http://schemas.openxmlformats.org/officeDocument/2006/relationships/tags" Target="../tags/tag248.xml" /><Relationship Id="rId32" Type="http://schemas.openxmlformats.org/officeDocument/2006/relationships/tags" Target="../tags/tag249.xml" /><Relationship Id="rId33" Type="http://schemas.openxmlformats.org/officeDocument/2006/relationships/tags" Target="../tags/tag250.xml" /><Relationship Id="rId34" Type="http://schemas.openxmlformats.org/officeDocument/2006/relationships/tags" Target="../tags/tag251.xml" /><Relationship Id="rId35" Type="http://schemas.openxmlformats.org/officeDocument/2006/relationships/tags" Target="../tags/tag252.xml" /><Relationship Id="rId36" Type="http://schemas.openxmlformats.org/officeDocument/2006/relationships/tags" Target="../tags/tag253.xml" /><Relationship Id="rId37" Type="http://schemas.openxmlformats.org/officeDocument/2006/relationships/tags" Target="../tags/tag254.xml" /><Relationship Id="rId38" Type="http://schemas.openxmlformats.org/officeDocument/2006/relationships/tags" Target="../tags/tag255.xml" /><Relationship Id="rId39" Type="http://schemas.openxmlformats.org/officeDocument/2006/relationships/tags" Target="../tags/tag256.xml" /><Relationship Id="rId4" Type="http://schemas.openxmlformats.org/officeDocument/2006/relationships/image" Target="../media/image2.emf" /><Relationship Id="rId40" Type="http://schemas.openxmlformats.org/officeDocument/2006/relationships/tags" Target="../tags/tag257.xml" /><Relationship Id="rId41" Type="http://schemas.openxmlformats.org/officeDocument/2006/relationships/oleObject" Target="../embeddings/oleObject29.bin" TargetMode="Internal" /><Relationship Id="rId42" Type="http://schemas.openxmlformats.org/officeDocument/2006/relationships/image" Target="../media/image40.emf" /><Relationship Id="rId43" Type="http://schemas.openxmlformats.org/officeDocument/2006/relationships/tags" Target="../tags/tag258.xml" /><Relationship Id="rId44" Type="http://schemas.openxmlformats.org/officeDocument/2006/relationships/tags" Target="../tags/tag259.xml" /><Relationship Id="rId45" Type="http://schemas.openxmlformats.org/officeDocument/2006/relationships/tags" Target="../tags/tag260.xml" /><Relationship Id="rId46" Type="http://schemas.openxmlformats.org/officeDocument/2006/relationships/tags" Target="../tags/tag261.xml" /><Relationship Id="rId47" Type="http://schemas.openxmlformats.org/officeDocument/2006/relationships/vmlDrawing" Target="../drawings/vmlDrawing6.v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65.xml" /><Relationship Id="rId11" Type="http://schemas.openxmlformats.org/officeDocument/2006/relationships/tags" Target="../tags/tag266.xml" /><Relationship Id="rId12" Type="http://schemas.openxmlformats.org/officeDocument/2006/relationships/tags" Target="../tags/tag267.xml" /><Relationship Id="rId13" Type="http://schemas.openxmlformats.org/officeDocument/2006/relationships/tags" Target="../tags/tag268.xml" /><Relationship Id="rId14" Type="http://schemas.openxmlformats.org/officeDocument/2006/relationships/tags" Target="../tags/tag269.xml" /><Relationship Id="rId15" Type="http://schemas.openxmlformats.org/officeDocument/2006/relationships/tags" Target="../tags/tag270.xml" /><Relationship Id="rId16" Type="http://schemas.openxmlformats.org/officeDocument/2006/relationships/tags" Target="../tags/tag271.xml" /><Relationship Id="rId17" Type="http://schemas.openxmlformats.org/officeDocument/2006/relationships/tags" Target="../tags/tag272.xml" /><Relationship Id="rId18" Type="http://schemas.openxmlformats.org/officeDocument/2006/relationships/tags" Target="../tags/tag273.xml" /><Relationship Id="rId19" Type="http://schemas.openxmlformats.org/officeDocument/2006/relationships/tags" Target="../tags/tag274.xml" /><Relationship Id="rId2" Type="http://schemas.openxmlformats.org/officeDocument/2006/relationships/notesSlide" Target="../notesSlides/notesSlide2.xml" /><Relationship Id="rId20" Type="http://schemas.openxmlformats.org/officeDocument/2006/relationships/tags" Target="../tags/tag275.xml" /><Relationship Id="rId21" Type="http://schemas.openxmlformats.org/officeDocument/2006/relationships/tags" Target="../tags/tag276.xml" /><Relationship Id="rId22" Type="http://schemas.openxmlformats.org/officeDocument/2006/relationships/tags" Target="../tags/tag277.xml" /><Relationship Id="rId23" Type="http://schemas.openxmlformats.org/officeDocument/2006/relationships/tags" Target="../tags/tag278.xml" /><Relationship Id="rId24" Type="http://schemas.openxmlformats.org/officeDocument/2006/relationships/tags" Target="../tags/tag279.xml" /><Relationship Id="rId25" Type="http://schemas.openxmlformats.org/officeDocument/2006/relationships/tags" Target="../tags/tag280.xml" /><Relationship Id="rId26" Type="http://schemas.openxmlformats.org/officeDocument/2006/relationships/tags" Target="../tags/tag281.xml" /><Relationship Id="rId27" Type="http://schemas.openxmlformats.org/officeDocument/2006/relationships/tags" Target="../tags/tag282.xml" /><Relationship Id="rId28" Type="http://schemas.openxmlformats.org/officeDocument/2006/relationships/tags" Target="../tags/tag283.xml" /><Relationship Id="rId29" Type="http://schemas.openxmlformats.org/officeDocument/2006/relationships/tags" Target="../tags/tag284.xml" /><Relationship Id="rId3" Type="http://schemas.openxmlformats.org/officeDocument/2006/relationships/tags" Target="../tags/tag262.xml" /><Relationship Id="rId30" Type="http://schemas.openxmlformats.org/officeDocument/2006/relationships/tags" Target="../tags/tag285.xml" /><Relationship Id="rId31" Type="http://schemas.openxmlformats.org/officeDocument/2006/relationships/vmlDrawing" Target="../drawings/vmlDrawing7.vml" /><Relationship Id="rId4" Type="http://schemas.openxmlformats.org/officeDocument/2006/relationships/oleObject" Target="../embeddings/oleObject30.bin" TargetMode="Internal" /><Relationship Id="rId5" Type="http://schemas.openxmlformats.org/officeDocument/2006/relationships/image" Target="../media/image2.emf"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oleObject" Target="../embeddings/oleObject31.bin" TargetMode="Internal" /><Relationship Id="rId9" Type="http://schemas.openxmlformats.org/officeDocument/2006/relationships/image" Target="../media/image41.em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tags" Target="../tags/tag292.xml" /><Relationship Id="rId13" Type="http://schemas.openxmlformats.org/officeDocument/2006/relationships/tags" Target="../tags/tag293.xml" /><Relationship Id="rId14" Type="http://schemas.openxmlformats.org/officeDocument/2006/relationships/tags" Target="../tags/tag294.xml" /><Relationship Id="rId15" Type="http://schemas.openxmlformats.org/officeDocument/2006/relationships/tags" Target="../tags/tag295.xml" /><Relationship Id="rId16" Type="http://schemas.openxmlformats.org/officeDocument/2006/relationships/tags" Target="../tags/tag296.xml" /><Relationship Id="rId17" Type="http://schemas.openxmlformats.org/officeDocument/2006/relationships/tags" Target="../tags/tag297.xml" /><Relationship Id="rId18" Type="http://schemas.openxmlformats.org/officeDocument/2006/relationships/tags" Target="../tags/tag298.xml" /><Relationship Id="rId19" Type="http://schemas.openxmlformats.org/officeDocument/2006/relationships/tags" Target="../tags/tag299.xml" /><Relationship Id="rId2" Type="http://schemas.openxmlformats.org/officeDocument/2006/relationships/tags" Target="../tags/tag286.xml" /><Relationship Id="rId20" Type="http://schemas.openxmlformats.org/officeDocument/2006/relationships/tags" Target="../tags/tag300.xml" /><Relationship Id="rId21" Type="http://schemas.openxmlformats.org/officeDocument/2006/relationships/tags" Target="../tags/tag301.xml" /><Relationship Id="rId22" Type="http://schemas.openxmlformats.org/officeDocument/2006/relationships/oleObject" Target="../embeddings/oleObject34.bin" TargetMode="Internal" /><Relationship Id="rId23" Type="http://schemas.openxmlformats.org/officeDocument/2006/relationships/image" Target="../media/image43.emf" /><Relationship Id="rId24" Type="http://schemas.openxmlformats.org/officeDocument/2006/relationships/tags" Target="../tags/tag302.xml" /><Relationship Id="rId25" Type="http://schemas.openxmlformats.org/officeDocument/2006/relationships/tags" Target="../tags/tag303.xml" /><Relationship Id="rId26" Type="http://schemas.openxmlformats.org/officeDocument/2006/relationships/tags" Target="../tags/tag304.xml" /><Relationship Id="rId27" Type="http://schemas.openxmlformats.org/officeDocument/2006/relationships/tags" Target="../tags/tag305.xml" /><Relationship Id="rId28" Type="http://schemas.openxmlformats.org/officeDocument/2006/relationships/tags" Target="../tags/tag306.xml" /><Relationship Id="rId29" Type="http://schemas.openxmlformats.org/officeDocument/2006/relationships/tags" Target="../tags/tag307.xml" /><Relationship Id="rId3" Type="http://schemas.openxmlformats.org/officeDocument/2006/relationships/oleObject" Target="../embeddings/oleObject32.bin" TargetMode="Internal" /><Relationship Id="rId30" Type="http://schemas.openxmlformats.org/officeDocument/2006/relationships/tags" Target="../tags/tag308.xml" /><Relationship Id="rId31" Type="http://schemas.openxmlformats.org/officeDocument/2006/relationships/tags" Target="../tags/tag309.xml" /><Relationship Id="rId32" Type="http://schemas.openxmlformats.org/officeDocument/2006/relationships/tags" Target="../tags/tag310.xml" /><Relationship Id="rId33" Type="http://schemas.openxmlformats.org/officeDocument/2006/relationships/tags" Target="../tags/tag311.xml" /><Relationship Id="rId34" Type="http://schemas.openxmlformats.org/officeDocument/2006/relationships/tags" Target="../tags/tag312.xml" /><Relationship Id="rId35" Type="http://schemas.openxmlformats.org/officeDocument/2006/relationships/tags" Target="../tags/tag313.xml" /><Relationship Id="rId36" Type="http://schemas.openxmlformats.org/officeDocument/2006/relationships/tags" Target="../tags/tag314.xml" /><Relationship Id="rId37" Type="http://schemas.openxmlformats.org/officeDocument/2006/relationships/tags" Target="../tags/tag315.xml" /><Relationship Id="rId38" Type="http://schemas.openxmlformats.org/officeDocument/2006/relationships/tags" Target="../tags/tag316.xml" /><Relationship Id="rId39" Type="http://schemas.openxmlformats.org/officeDocument/2006/relationships/tags" Target="../tags/tag317.xml" /><Relationship Id="rId4" Type="http://schemas.openxmlformats.org/officeDocument/2006/relationships/image" Target="../media/image2.emf" /><Relationship Id="rId40" Type="http://schemas.openxmlformats.org/officeDocument/2006/relationships/oleObject" Target="../embeddings/oleObject35.bin" TargetMode="Internal" /><Relationship Id="rId41" Type="http://schemas.openxmlformats.org/officeDocument/2006/relationships/image" Target="../media/image44.emf"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tags" Target="../tags/tag325.xml" /><Relationship Id="rId5" Type="http://schemas.openxmlformats.org/officeDocument/2006/relationships/tags" Target="../tags/tag287.xml" /><Relationship Id="rId50" Type="http://schemas.openxmlformats.org/officeDocument/2006/relationships/tags" Target="../tags/tag326.xml" /><Relationship Id="rId51" Type="http://schemas.openxmlformats.org/officeDocument/2006/relationships/tags" Target="../tags/tag327.xml" /><Relationship Id="rId52" Type="http://schemas.openxmlformats.org/officeDocument/2006/relationships/tags" Target="../tags/tag328.xml" /><Relationship Id="rId53" Type="http://schemas.openxmlformats.org/officeDocument/2006/relationships/tags" Target="../tags/tag329.xml" /><Relationship Id="rId54" Type="http://schemas.openxmlformats.org/officeDocument/2006/relationships/tags" Target="../tags/tag330.xml" /><Relationship Id="rId55" Type="http://schemas.openxmlformats.org/officeDocument/2006/relationships/tags" Target="../tags/tag331.xml" /><Relationship Id="rId56" Type="http://schemas.openxmlformats.org/officeDocument/2006/relationships/tags" Target="../tags/tag332.xml" /><Relationship Id="rId57" Type="http://schemas.openxmlformats.org/officeDocument/2006/relationships/tags" Target="../tags/tag333.xml" /><Relationship Id="rId58" Type="http://schemas.openxmlformats.org/officeDocument/2006/relationships/vmlDrawing" Target="../drawings/vmlDrawing8.vml" /><Relationship Id="rId6" Type="http://schemas.openxmlformats.org/officeDocument/2006/relationships/tags" Target="../tags/tag288.xml" /><Relationship Id="rId7" Type="http://schemas.openxmlformats.org/officeDocument/2006/relationships/oleObject" Target="../embeddings/oleObject33.bin" TargetMode="Internal" /><Relationship Id="rId8" Type="http://schemas.openxmlformats.org/officeDocument/2006/relationships/image" Target="../media/image42.emf" /><Relationship Id="rId9" Type="http://schemas.openxmlformats.org/officeDocument/2006/relationships/tags" Target="../tags/tag28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tags" Target="../tags/tag340.xml" /><Relationship Id="rId13" Type="http://schemas.openxmlformats.org/officeDocument/2006/relationships/tags" Target="../tags/tag341.xml" /><Relationship Id="rId14" Type="http://schemas.openxmlformats.org/officeDocument/2006/relationships/tags" Target="../tags/tag342.xml" /><Relationship Id="rId15" Type="http://schemas.openxmlformats.org/officeDocument/2006/relationships/tags" Target="../tags/tag343.xml" /><Relationship Id="rId16" Type="http://schemas.openxmlformats.org/officeDocument/2006/relationships/tags" Target="../tags/tag344.xml" /><Relationship Id="rId17" Type="http://schemas.openxmlformats.org/officeDocument/2006/relationships/tags" Target="../tags/tag345.xml" /><Relationship Id="rId18" Type="http://schemas.openxmlformats.org/officeDocument/2006/relationships/tags" Target="../tags/tag346.xml" /><Relationship Id="rId19" Type="http://schemas.openxmlformats.org/officeDocument/2006/relationships/vmlDrawing" Target="../drawings/vmlDrawing9.vml" /><Relationship Id="rId2" Type="http://schemas.openxmlformats.org/officeDocument/2006/relationships/tags" Target="../tags/tag334.xml" /><Relationship Id="rId3" Type="http://schemas.openxmlformats.org/officeDocument/2006/relationships/oleObject" Target="../embeddings/oleObject36.bin" TargetMode="Internal" /><Relationship Id="rId4" Type="http://schemas.openxmlformats.org/officeDocument/2006/relationships/image" Target="../media/image2.emf" /><Relationship Id="rId5" Type="http://schemas.openxmlformats.org/officeDocument/2006/relationships/tags" Target="../tags/tag335.xml" /><Relationship Id="rId6" Type="http://schemas.openxmlformats.org/officeDocument/2006/relationships/tags" Target="../tags/tag336.xml" /><Relationship Id="rId7" Type="http://schemas.openxmlformats.org/officeDocument/2006/relationships/oleObject" Target="../embeddings/oleObject37.bin" TargetMode="Internal" /><Relationship Id="rId8" Type="http://schemas.openxmlformats.org/officeDocument/2006/relationships/image" Target="../media/image45.emf" /><Relationship Id="rId9" Type="http://schemas.openxmlformats.org/officeDocument/2006/relationships/tags" Target="../tags/tag33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5013206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itle Placeholder 1"/>
          <p:cNvSpPr txBox="1"/>
          <p:nvPr/>
        </p:nvSpPr>
        <p:spPr>
          <a:xfrm>
            <a:off x="933450" y="3526346"/>
            <a:ext cx="8439150" cy="533400"/>
          </a:xfrm>
          <a:prstGeom prst="rect">
            <a:avLst/>
          </a:prstGeom>
        </p:spPr>
        <p:txBody>
          <a:bodyPr vert="horz" lIns="0" tIns="0" rIns="0" bIns="0" rtlCol="0" anchor="t" anchorCtr="0">
            <a:normAutofit/>
          </a:bodyPr>
          <a:lstStyle>
            <a:defPPr>
              <a:defRPr lang="en-US"/>
            </a:defPPr>
            <a:lvl1pPr marL="0" algn="l" defTabSz="509412" rtl="0" eaLnBrk="1" latinLnBrk="0" hangingPunct="1">
              <a:spcBef>
                <a:spcPct val="0"/>
              </a:spcBef>
              <a:buNone/>
              <a:defRPr sz="2800" b="1" kern="1200">
                <a:solidFill>
                  <a:schemeClr val="tx2"/>
                </a:solidFill>
                <a:latin typeface="Arial" pitchFamily="34" charset="0"/>
                <a:ea typeface="+mj-ea"/>
                <a:cs typeface="Arial" pitchFamily="34" charset="0"/>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r>
              <a:rPr lang="en-US" smtClean="0"/>
              <a:t>Suggestions to ATHM on Used Cars Business</a:t>
            </a:r>
          </a:p>
        </p:txBody>
      </p:sp>
      <p:sp>
        <p:nvSpPr>
          <p:cNvPr id="7" name="Text Placeholder 2"/>
          <p:cNvSpPr txBox="1"/>
          <p:nvPr/>
        </p:nvSpPr>
        <p:spPr>
          <a:xfrm>
            <a:off x="933450" y="4135947"/>
            <a:ext cx="8220075" cy="990600"/>
          </a:xfrm>
          <a:prstGeom prst="rect">
            <a:avLst/>
          </a:prstGeom>
        </p:spPr>
        <p:txBody>
          <a:bodyPr vert="horz" lIns="0" tIns="0" rIns="0" bIns="0" rtlCol="0">
            <a:normAutofit/>
          </a:bodyPr>
          <a:lstStyle>
            <a:defPPr>
              <a:defRPr lang="en-US"/>
            </a:defPPr>
            <a:lvl1pPr marL="0" indent="0" algn="l" defTabSz="509412" rtl="0" eaLnBrk="1" latinLnBrk="0" hangingPunct="1">
              <a:lnSpc>
                <a:spcPct val="110000"/>
              </a:lnSpc>
              <a:spcBef>
                <a:spcPts val="600"/>
              </a:spcBef>
              <a:buFont typeface="Arial"/>
              <a:buNone/>
              <a:defRPr sz="1800" kern="1200">
                <a:solidFill>
                  <a:schemeClr val="tx1"/>
                </a:solidFill>
                <a:latin typeface="Arial" pitchFamily="34" charset="0"/>
                <a:ea typeface="+mn-ea"/>
                <a:cs typeface="Arial" pitchFamily="34" charset="0"/>
              </a:defRPr>
            </a:lvl1pPr>
            <a:lvl2pPr marL="233363" indent="-233363" algn="l" defTabSz="509412" rtl="0" eaLnBrk="1" latinLnBrk="0" hangingPunct="1">
              <a:lnSpc>
                <a:spcPct val="110000"/>
              </a:lnSpc>
              <a:spcBef>
                <a:spcPts val="300"/>
              </a:spcBef>
              <a:buFont typeface="Arial" pitchFamily="34" charset="0"/>
              <a:buChar char="•"/>
              <a:defRPr sz="1400" kern="1200">
                <a:solidFill>
                  <a:schemeClr val="tx1"/>
                </a:solidFill>
                <a:latin typeface="Arial" pitchFamily="34" charset="0"/>
                <a:ea typeface="+mn-ea"/>
                <a:cs typeface="Arial" pitchFamily="34" charset="0"/>
              </a:defRPr>
            </a:lvl2pPr>
            <a:lvl3pPr marL="457200" indent="-223838" algn="l" defTabSz="509412" rtl="0" eaLnBrk="1" latinLnBrk="0" hangingPunct="1">
              <a:lnSpc>
                <a:spcPct val="110000"/>
              </a:lnSpc>
              <a:spcBef>
                <a:spcPts val="600"/>
              </a:spcBef>
              <a:buFont typeface="Arial" pitchFamily="34" charset="0"/>
              <a:buChar char="–"/>
              <a:defRPr sz="1400" kern="1200">
                <a:solidFill>
                  <a:schemeClr val="tx1"/>
                </a:solidFill>
                <a:latin typeface="Arial" pitchFamily="34" charset="0"/>
                <a:ea typeface="+mn-ea"/>
                <a:cs typeface="Arial" pitchFamily="34" charset="0"/>
              </a:defRPr>
            </a:lvl3pPr>
            <a:lvl4pPr marL="690563" indent="-233363" algn="l" defTabSz="509412" rtl="0" eaLnBrk="1" latinLnBrk="0" hangingPunct="1">
              <a:lnSpc>
                <a:spcPct val="110000"/>
              </a:lnSpc>
              <a:spcBef>
                <a:spcPts val="600"/>
              </a:spcBef>
              <a:buFont typeface="Arial"/>
              <a:buChar char="–"/>
              <a:defRPr sz="1400" kern="1200">
                <a:solidFill>
                  <a:schemeClr val="tx1"/>
                </a:solidFill>
                <a:latin typeface="Arial" pitchFamily="34" charset="0"/>
                <a:ea typeface="+mn-ea"/>
                <a:cs typeface="Arial" pitchFamily="34" charset="0"/>
              </a:defRPr>
            </a:lvl4pPr>
            <a:lvl5pPr marL="914400" indent="-223838" algn="l" defTabSz="509412" rtl="0" eaLnBrk="1" latinLnBrk="0" hangingPunct="1">
              <a:lnSpc>
                <a:spcPct val="110000"/>
              </a:lnSpc>
              <a:spcBef>
                <a:spcPts val="600"/>
              </a:spcBef>
              <a:buFont typeface="Arial"/>
              <a:buChar char="»"/>
              <a:defRPr sz="1400" kern="1200">
                <a:solidFill>
                  <a:schemeClr val="tx1"/>
                </a:solidFill>
                <a:latin typeface="Arial" pitchFamily="34" charset="0"/>
                <a:ea typeface="+mn-ea"/>
                <a:cs typeface="Arial" pitchFamily="34" charset="0"/>
              </a:defRPr>
            </a:lvl5pPr>
            <a:lvl6pPr marL="2801767" indent="-254706" algn="l" defTabSz="509412" rtl="0" eaLnBrk="1" latinLnBrk="0" hangingPunct="1">
              <a:spcBef>
                <a:spcPct val="20000"/>
              </a:spcBef>
              <a:buFont typeface="Arial"/>
              <a:buChar char="•"/>
              <a:defRPr sz="2200" kern="1200">
                <a:solidFill>
                  <a:schemeClr val="tx1"/>
                </a:solidFill>
                <a:latin typeface="+mn-lt"/>
                <a:ea typeface="+mn-ea"/>
                <a:cs typeface="+mn-cs"/>
              </a:defRPr>
            </a:lvl6pPr>
            <a:lvl7pPr marL="3311180" indent="-254706" algn="l" defTabSz="509412" rtl="0" eaLnBrk="1" latinLnBrk="0" hangingPunct="1">
              <a:spcBef>
                <a:spcPct val="20000"/>
              </a:spcBef>
              <a:buFont typeface="Arial"/>
              <a:buChar char="•"/>
              <a:defRPr sz="2200" kern="1200">
                <a:solidFill>
                  <a:schemeClr val="tx1"/>
                </a:solidFill>
                <a:latin typeface="+mn-lt"/>
                <a:ea typeface="+mn-ea"/>
                <a:cs typeface="+mn-cs"/>
              </a:defRPr>
            </a:lvl7pPr>
            <a:lvl8pPr marL="3820592" indent="-254706" algn="l" defTabSz="509412" rtl="0" eaLnBrk="1" latinLnBrk="0" hangingPunct="1">
              <a:spcBef>
                <a:spcPct val="20000"/>
              </a:spcBef>
              <a:buFont typeface="Arial"/>
              <a:buChar char="•"/>
              <a:defRPr sz="2200" kern="1200">
                <a:solidFill>
                  <a:schemeClr val="tx1"/>
                </a:solidFill>
                <a:latin typeface="+mn-lt"/>
                <a:ea typeface="+mn-ea"/>
                <a:cs typeface="+mn-cs"/>
              </a:defRPr>
            </a:lvl8pPr>
            <a:lvl9pPr marL="4330004" indent="-254706" algn="l" defTabSz="509412" rtl="0" eaLnBrk="1" latinLnBrk="0" hangingPunct="1">
              <a:spcBef>
                <a:spcPct val="20000"/>
              </a:spcBef>
              <a:buFont typeface="Arial"/>
              <a:buChar char="•"/>
              <a:defRPr sz="2200" kern="1200">
                <a:solidFill>
                  <a:schemeClr val="tx1"/>
                </a:solidFill>
                <a:latin typeface="+mn-lt"/>
                <a:ea typeface="+mn-ea"/>
                <a:cs typeface="+mn-cs"/>
              </a:defRPr>
            </a:lvl9pPr>
          </a:lstStyle>
          <a:p>
            <a:r>
              <a:rPr lang="en-US" smtClean="0"/>
              <a:t>May 2015</a:t>
            </a:r>
            <a:endParaRPr lang="en-US"/>
          </a:p>
        </p:txBody>
      </p:sp>
    </p:spTree>
    <p:extLst>
      <p:ext uri="{BB962C8B-B14F-4D97-AF65-F5344CB8AC3E}">
        <p14:creationId xmlns:p14="http://schemas.microsoft.com/office/powerpoint/2010/main" val="3521602850"/>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40" name="Object 139" hidden="1"/>
          <p:cNvGraphicFramePr>
            <a:graphicFrameLocks noChangeAspect="1"/>
          </p:cNvGraphicFramePr>
          <p:nvPr>
            <p:custDataLst>
              <p:tags r:id="rId2"/>
            </p:custDataLst>
            <p:extLst>
              <p:ext uri="{D42A27DB-BD31-4B8C-83A1-F6EECF244321}">
                <p14:modId xmlns:p14="http://schemas.microsoft.com/office/powerpoint/2010/main" val="3433368156"/>
              </p:ext>
            </p:extLst>
          </p:nvPr>
        </p:nvGraphicFramePr>
        <p:xfrm>
          <a:off x="1588" y="1588"/>
          <a:ext cx="1587" cy="1587"/>
        </p:xfrm>
        <a:graphic>
          <a:graphicData uri="http://schemas.openxmlformats.org/presentationml/2006/ole">
            <mc:AlternateContent>
              <mc:Choice xmlns:v="urn:schemas-microsoft-com:vml" Requires="v">
                <p:oleObj spid="_x0000_s1038"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139" name="Rectangle 138"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000">
              <a:latin typeface="Arial"/>
              <a:sym typeface="Arial"/>
            </a:endParaRPr>
          </a:p>
        </p:txBody>
      </p:sp>
      <p:sp>
        <p:nvSpPr>
          <p:cNvPr id="81" name="Rectangle 80"/>
          <p:cNvSpPr/>
          <p:nvPr/>
        </p:nvSpPr>
        <p:spPr bwMode="auto">
          <a:xfrm>
            <a:off x="519113" y="3505200"/>
            <a:ext cx="9029734" cy="3373575"/>
          </a:xfrm>
          <a:prstGeom prst="rect">
            <a:avLst/>
          </a:prstGeom>
          <a:solidFill>
            <a:schemeClr val="bg1"/>
          </a:solidFill>
          <a:ln w="9525" cap="flat" cmpd="sng" algn="ctr">
            <a:solidFill>
              <a:schemeClr val="folHlink"/>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sp>
        <p:nvSpPr>
          <p:cNvPr id="271" name="Rectangle 270"/>
          <p:cNvSpPr/>
          <p:nvPr/>
        </p:nvSpPr>
        <p:spPr>
          <a:xfrm>
            <a:off x="5588082" y="3935413"/>
            <a:ext cx="1193718" cy="2783396"/>
          </a:xfrm>
          <a:prstGeom prst="rect">
            <a:avLst/>
          </a:prstGeom>
          <a:solidFill>
            <a:schemeClr val="tx2">
              <a:lumMod val="20000"/>
              <a:lumOff val="80000"/>
            </a:schemeClr>
          </a:solidFill>
        </p:spPr>
        <p:style>
          <a:lnRef idx="1">
            <a:schemeClr val="accent5"/>
          </a:lnRef>
          <a:fillRef idx="3">
            <a:schemeClr val="accent5"/>
          </a:fillRef>
          <a:effectRef idx="2">
            <a:schemeClr val="accent5"/>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78" name="Rectangle 77"/>
          <p:cNvSpPr/>
          <p:nvPr/>
        </p:nvSpPr>
        <p:spPr bwMode="auto">
          <a:xfrm>
            <a:off x="519113" y="1295400"/>
            <a:ext cx="9029734" cy="2035085"/>
          </a:xfrm>
          <a:prstGeom prst="rect">
            <a:avLst/>
          </a:prstGeom>
          <a:solidFill>
            <a:schemeClr val="bg1"/>
          </a:solidFill>
          <a:ln w="9525" cap="flat" cmpd="sng" algn="ctr">
            <a:solidFill>
              <a:schemeClr val="folHlink"/>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indent="-166688" algn="ctr" defTabSz="914400" fontAlgn="base">
              <a:spcBef>
                <a:spcPct val="50000"/>
              </a:spcBef>
              <a:spcAft>
                <a:spcPct val="0"/>
              </a:spcAft>
              <a:buClr>
                <a:schemeClr val="tx1"/>
              </a:buClr>
            </a:pPr>
            <a:endParaRPr lang="zh-CN" altLang="en-US" sz="1400">
              <a:latin typeface="Tahoma" pitchFamily="34" charset="0"/>
              <a:ea typeface="宋体" charset="-122"/>
            </a:endParaRPr>
          </a:p>
        </p:txBody>
      </p:sp>
      <p:sp>
        <p:nvSpPr>
          <p:cNvPr id="79" name="TextBox 78"/>
          <p:cNvSpPr txBox="1"/>
          <p:nvPr/>
        </p:nvSpPr>
        <p:spPr>
          <a:xfrm>
            <a:off x="5334000" y="1490663"/>
            <a:ext cx="4122881" cy="471190"/>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marL="153988" indent="-153988">
              <a:buClr>
                <a:schemeClr val="accent1"/>
              </a:buClr>
            </a:pPr>
            <a:r>
              <a:rPr lang="en-US" altLang="zh-CN" sz="1200" b="1" smtClean="0">
                <a:solidFill>
                  <a:schemeClr val="accent6"/>
                </a:solidFill>
              </a:rPr>
              <a:t>Used PV Sales Volume as % of New PV Sales Volume</a:t>
            </a:r>
            <a:r>
              <a:rPr lang="en-US" altLang="zh-CN" sz="1200" b="1" baseline="30000" smtClean="0">
                <a:solidFill>
                  <a:schemeClr val="accent6"/>
                </a:solidFill>
              </a:rPr>
              <a:t>2</a:t>
            </a:r>
            <a:endParaRPr lang="en-US" altLang="zh-CN" sz="1200" b="1" baseline="30000">
              <a:solidFill>
                <a:schemeClr val="accent6"/>
              </a:solidFill>
            </a:endParaRPr>
          </a:p>
        </p:txBody>
      </p:sp>
      <p:sp>
        <p:nvSpPr>
          <p:cNvPr id="132" name="TextBox 131"/>
          <p:cNvSpPr txBox="1"/>
          <p:nvPr/>
        </p:nvSpPr>
        <p:spPr>
          <a:xfrm>
            <a:off x="519113" y="3595688"/>
            <a:ext cx="6500856" cy="366880"/>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marL="153988" indent="-153988">
              <a:buClr>
                <a:schemeClr val="accent1"/>
              </a:buClr>
            </a:pPr>
            <a:r>
              <a:rPr lang="en-US" altLang="zh-CN" sz="1200" b="1">
                <a:solidFill>
                  <a:schemeClr val="accent6"/>
                </a:solidFill>
              </a:rPr>
              <a:t>China’s New </a:t>
            </a:r>
            <a:r>
              <a:rPr lang="en-US" altLang="zh-CN" sz="1200" b="1" smtClean="0">
                <a:solidFill>
                  <a:schemeClr val="accent6"/>
                </a:solidFill>
              </a:rPr>
              <a:t>PV Sales </a:t>
            </a:r>
            <a:r>
              <a:rPr lang="en-US" altLang="zh-CN" sz="1200" b="1">
                <a:solidFill>
                  <a:schemeClr val="accent6"/>
                </a:solidFill>
              </a:rPr>
              <a:t>Volume </a:t>
            </a:r>
            <a:r>
              <a:rPr lang="en-US" altLang="zh-CN" sz="1200" b="1" smtClean="0">
                <a:solidFill>
                  <a:schemeClr val="accent6"/>
                </a:solidFill>
              </a:rPr>
              <a:t>2001-2014</a:t>
            </a:r>
            <a:endParaRPr lang="en-US" altLang="zh-CN" sz="1200" b="1">
              <a:solidFill>
                <a:schemeClr val="accent6"/>
              </a:solidFill>
            </a:endParaRPr>
          </a:p>
        </p:txBody>
      </p:sp>
      <p:sp>
        <p:nvSpPr>
          <p:cNvPr id="133" name="TextBox 132"/>
          <p:cNvSpPr txBox="1"/>
          <p:nvPr/>
        </p:nvSpPr>
        <p:spPr>
          <a:xfrm>
            <a:off x="533400" y="3881438"/>
            <a:ext cx="928694" cy="142876"/>
          </a:xfrm>
          <a:prstGeom prst="rect">
            <a:avLst/>
          </a:prstGeom>
          <a:ln w="9525">
            <a:noFill/>
          </a:ln>
        </p:spPr>
        <p:style>
          <a:lnRef idx="2">
            <a:schemeClr val="accent1"/>
          </a:lnRef>
          <a:fillRef idx="1">
            <a:schemeClr val="lt1"/>
          </a:fillRef>
          <a:effectRef idx="0">
            <a:schemeClr val="accent1"/>
          </a:effectRef>
          <a:fontRef idx="minor">
            <a:schemeClr val="dk1"/>
          </a:fontRef>
        </p:style>
        <p:txBody>
          <a:bodyPr wrap="square" rtlCol="0">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marL="153988" indent="-153988" algn="l">
              <a:buClr>
                <a:schemeClr val="accent1"/>
              </a:buClr>
            </a:pPr>
            <a:r>
              <a:rPr lang="en-US" altLang="zh-CN" sz="1000" smtClean="0"/>
              <a:t>Unit: ‘000</a:t>
            </a:r>
            <a:endParaRPr lang="zh-CN" altLang="en-US" sz="1000" smtClean="0"/>
          </a:p>
        </p:txBody>
      </p:sp>
      <p:graphicFrame>
        <p:nvGraphicFramePr>
          <p:cNvPr id="98" name="Object 97"/>
          <p:cNvGraphicFramePr>
            <a:graphicFrameLocks noChangeAspect="1"/>
          </p:cNvGraphicFramePr>
          <p:nvPr>
            <p:custDataLst>
              <p:tags r:id="rId6"/>
            </p:custDataLst>
            <p:extLst>
              <p:ext uri="{D42A27DB-BD31-4B8C-83A1-F6EECF244321}">
                <p14:modId xmlns:p14="http://schemas.microsoft.com/office/powerpoint/2010/main" val="1360997772"/>
              </p:ext>
            </p:extLst>
          </p:nvPr>
        </p:nvGraphicFramePr>
        <p:xfrm>
          <a:off x="609600" y="4152900"/>
          <a:ext cx="8763091" cy="2333576"/>
        </p:xfrm>
        <a:graphic>
          <a:graphicData uri="http://schemas.openxmlformats.org/presentationml/2006/ole">
            <mc:AlternateContent>
              <mc:Choice xmlns:v="urn:schemas-microsoft-com:vml" Requires="v">
                <p:oleObj spid="_x0000_s1039" name="Chart" r:id="rId7" imgW="8763091" imgH="2333576" progId="MSGraph.Chart.8">
                  <p:embed/>
                </p:oleObj>
              </mc:Choice>
              <mc:Fallback>
                <p:oleObj name="Chart" r:id="rId7" imgW="8763091" imgH="2333576" progId="MSGraph.Chart.8">
                  <p:embed/>
                  <p:pic>
                    <p:nvPicPr>
                      <p:cNvPr id="0" name="OLE substitute image"/>
                      <p:cNvPicPr/>
                      <p:nvPr/>
                    </p:nvPicPr>
                    <p:blipFill>
                      <a:blip r:embed="rId8"/>
                      <a:stretch>
                        <a:fillRect/>
                      </a:stretch>
                    </p:blipFill>
                    <p:spPr>
                      <a:xfrm>
                        <a:off x="609600" y="4152900"/>
                        <a:ext cx="8763091" cy="2333576"/>
                      </a:xfrm>
                      <a:prstGeom prst="rect">
                        <a:avLst/>
                      </a:prstGeom>
                      <a:noFill/>
                    </p:spPr>
                  </p:pic>
                </p:oleObj>
              </mc:Fallback>
            </mc:AlternateContent>
          </a:graphicData>
        </a:graphic>
      </p:graphicFrame>
      <p:cxnSp>
        <p:nvCxnSpPr>
          <p:cNvPr id="158" name="Straight Connector 157"/>
          <p:cNvCxnSpPr/>
          <p:nvPr>
            <p:custDataLst>
              <p:tags r:id="rId9"/>
            </p:custDataLst>
          </p:nvPr>
        </p:nvCxnSpPr>
        <p:spPr bwMode="auto">
          <a:xfrm flipV="1">
            <a:off x="1047750" y="5322888"/>
            <a:ext cx="4262438" cy="561975"/>
          </a:xfrm>
          <a:prstGeom prst="line">
            <a:avLst/>
          </a:prstGeom>
          <a:noFill/>
          <a:ln w="25400" cap="flat" cmpd="sng" algn="ctr">
            <a:solidFill>
              <a:schemeClr val="tx1"/>
            </a:solidFill>
            <a:prstDash val="solid"/>
            <a:round/>
            <a:headEnd type="none" w="med" len="med"/>
            <a:tailEnd type="triangle" w="med" len="med"/>
          </a:ln>
          <a:effectLst/>
        </p:spPr>
      </p:cxnSp>
      <p:cxnSp>
        <p:nvCxnSpPr>
          <p:cNvPr id="99" name="Straight Connector 98"/>
          <p:cNvCxnSpPr/>
          <p:nvPr>
            <p:custDataLst>
              <p:tags r:id="rId10"/>
            </p:custDataLst>
          </p:nvPr>
        </p:nvCxnSpPr>
        <p:spPr bwMode="auto">
          <a:xfrm flipV="1">
            <a:off x="6524625" y="4075113"/>
            <a:ext cx="2438400" cy="571500"/>
          </a:xfrm>
          <a:prstGeom prst="line">
            <a:avLst/>
          </a:prstGeom>
          <a:noFill/>
          <a:ln w="25400" cap="flat" cmpd="sng" algn="ctr">
            <a:solidFill>
              <a:schemeClr val="tx1"/>
            </a:solidFill>
            <a:prstDash val="solid"/>
            <a:round/>
            <a:headEnd type="none" w="med" len="med"/>
            <a:tailEnd type="triangle" w="med" len="med"/>
          </a:ln>
          <a:effectLst/>
        </p:spPr>
      </p:cxnSp>
      <p:cxnSp>
        <p:nvCxnSpPr>
          <p:cNvPr id="114" name="Straight Connector 113"/>
          <p:cNvCxnSpPr/>
          <p:nvPr>
            <p:custDataLst>
              <p:tags r:id="rId11"/>
            </p:custDataLst>
          </p:nvPr>
        </p:nvCxnSpPr>
        <p:spPr bwMode="auto">
          <a:xfrm flipV="1">
            <a:off x="5310188" y="4646613"/>
            <a:ext cx="1214438" cy="676275"/>
          </a:xfrm>
          <a:prstGeom prst="line">
            <a:avLst/>
          </a:prstGeom>
          <a:noFill/>
          <a:ln w="25400" cap="flat" cmpd="sng" algn="ctr">
            <a:solidFill>
              <a:schemeClr val="tx1"/>
            </a:solidFill>
            <a:prstDash val="solid"/>
            <a:round/>
            <a:headEnd type="none" w="med" len="med"/>
            <a:tailEnd type="triangle" w="med" len="med"/>
          </a:ln>
          <a:effectLst/>
        </p:spPr>
      </p:cxnSp>
      <p:sp>
        <p:nvSpPr>
          <p:cNvPr id="159" name="Oval 158"/>
          <p:cNvSpPr/>
          <p:nvPr>
            <p:custDataLst>
              <p:tags r:id="rId12"/>
            </p:custDataLst>
          </p:nvPr>
        </p:nvSpPr>
        <p:spPr bwMode="auto">
          <a:xfrm>
            <a:off x="7561263" y="4264025"/>
            <a:ext cx="365125" cy="193675"/>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90000"/>
              </a:lnSpc>
              <a:spcBef>
                <a:spcPct val="0"/>
              </a:spcBef>
            </a:pPr>
            <a:fld id="{E7D144EE-6C84-4B6B-A21C-6EC2E6077611}" type="datetime'''''''''''''''''''''''''''+''9%'''''''''''''''''''''''''''''''">
              <a:rPr lang="en-US" altLang="zh-CN" sz="1000" b="1">
                <a:cs typeface="Arial"/>
              </a:rPr>
              <a:t>+9%</a:t>
            </a:fld>
            <a:endParaRPr lang="zh-CN" altLang="en-US" sz="1000" b="1" strike="noStrike" cap="none" normalizeH="0" smtClean="0">
              <a:ln>
                <a:noFill/>
              </a:ln>
              <a:effectLst/>
              <a:latin typeface="Arial"/>
              <a:cs typeface="Arial"/>
              <a:sym typeface="Arial"/>
            </a:endParaRPr>
          </a:p>
        </p:txBody>
      </p:sp>
      <p:sp>
        <p:nvSpPr>
          <p:cNvPr id="160" name="Oval 159"/>
          <p:cNvSpPr/>
          <p:nvPr>
            <p:custDataLst>
              <p:tags r:id="rId13"/>
            </p:custDataLst>
          </p:nvPr>
        </p:nvSpPr>
        <p:spPr bwMode="auto">
          <a:xfrm>
            <a:off x="5686425" y="4887913"/>
            <a:ext cx="463550" cy="193675"/>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90000"/>
              </a:lnSpc>
              <a:spcBef>
                <a:spcPct val="0"/>
              </a:spcBef>
            </a:pPr>
            <a:fld id="{A1B06286-9562-44B8-8A1E-EE4E6280C768}" type="datetime'''''''+''''''''43''''''''''''''''''''''''''''''%'''''''''">
              <a:rPr lang="en-US" altLang="zh-CN" sz="1000" b="1">
                <a:latin typeface="Arial"/>
                <a:ea typeface="华文楷体"/>
                <a:cs typeface="Arial"/>
                <a:sym typeface="Arial"/>
              </a:rPr>
              <a:pPr algn="ctr">
                <a:lnSpc>
                  <a:spcPct val="90000"/>
                </a:lnSpc>
                <a:spcBef>
                  <a:spcPct val="0"/>
                </a:spcBef>
              </a:pPr>
              <a:t>+43%</a:t>
            </a:fld>
            <a:endParaRPr kumimoji="0" lang="en-US" altLang="zh-CN" sz="1000" b="1" strike="noStrike" cap="none" normalizeH="0" smtClean="0">
              <a:ln>
                <a:noFill/>
              </a:ln>
              <a:effectLst/>
              <a:latin typeface="Arial"/>
              <a:ea typeface="华文楷体"/>
              <a:cs typeface="Arial"/>
              <a:sym typeface="Arial"/>
            </a:endParaRPr>
          </a:p>
        </p:txBody>
      </p:sp>
      <p:sp>
        <p:nvSpPr>
          <p:cNvPr id="161" name="Oval 160"/>
          <p:cNvSpPr/>
          <p:nvPr>
            <p:custDataLst>
              <p:tags r:id="rId14"/>
            </p:custDataLst>
          </p:nvPr>
        </p:nvSpPr>
        <p:spPr bwMode="auto">
          <a:xfrm>
            <a:off x="2947988" y="5507038"/>
            <a:ext cx="463550" cy="193675"/>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90000"/>
              </a:lnSpc>
              <a:spcBef>
                <a:spcPct val="0"/>
              </a:spcBef>
            </a:pPr>
            <a:fld id="{C62896C2-E159-4CCB-BC71-9F55D3EFC0C3}" type="datetime'''''''''''+''3''''''1''''''''''''''''''''''''''''''''%'''''''">
              <a:rPr lang="en-US" altLang="zh-CN" sz="1000" b="1">
                <a:latin typeface="Arial"/>
                <a:ea typeface="华文楷体"/>
                <a:cs typeface="Arial"/>
                <a:sym typeface="Arial"/>
              </a:rPr>
              <a:pPr algn="ctr">
                <a:lnSpc>
                  <a:spcPct val="90000"/>
                </a:lnSpc>
                <a:spcBef>
                  <a:spcPct val="0"/>
                </a:spcBef>
              </a:pPr>
              <a:t>+31%</a:t>
            </a:fld>
            <a:endParaRPr kumimoji="0" lang="en-US" altLang="zh-CN" sz="1000" b="1" strike="noStrike" cap="none" normalizeH="0" smtClean="0">
              <a:ln>
                <a:noFill/>
              </a:ln>
              <a:effectLst/>
              <a:latin typeface="Arial"/>
              <a:ea typeface="华文楷体"/>
              <a:cs typeface="Arial"/>
              <a:sym typeface="Arial"/>
            </a:endParaRPr>
          </a:p>
        </p:txBody>
      </p:sp>
      <p:sp>
        <p:nvSpPr>
          <p:cNvPr id="66" name="Rectangle 65"/>
          <p:cNvSpPr/>
          <p:nvPr>
            <p:custDataLst>
              <p:tags r:id="rId15"/>
            </p:custDataLst>
          </p:nvPr>
        </p:nvSpPr>
        <p:spPr bwMode="auto">
          <a:xfrm>
            <a:off x="8816975" y="6499225"/>
            <a:ext cx="292100"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F255C0AA-DE7A-4E7A-BE23-7DF26B79DDAA}" type="datetime'''''20''''''''''''''''''''''1''''''''''''''''''''''4'''''''''">
              <a:rPr lang="en-US" altLang="zh-CN" sz="1000">
                <a:solidFill>
                  <a:schemeClr val="tx1"/>
                </a:solidFill>
                <a:cs typeface="Arial"/>
              </a:rPr>
              <a:t>2014</a:t>
            </a:fld>
            <a:endParaRPr lang="zh-CN" altLang="en-US" sz="1000">
              <a:solidFill>
                <a:schemeClr val="tx1"/>
              </a:solidFill>
              <a:latin typeface="Arial"/>
              <a:cs typeface="Arial"/>
              <a:sym typeface="Arial"/>
            </a:endParaRPr>
          </a:p>
        </p:txBody>
      </p:sp>
      <p:sp>
        <p:nvSpPr>
          <p:cNvPr id="162" name="Rectangle 161"/>
          <p:cNvSpPr/>
          <p:nvPr>
            <p:custDataLst>
              <p:tags r:id="rId16"/>
            </p:custDataLst>
          </p:nvPr>
        </p:nvSpPr>
        <p:spPr bwMode="auto">
          <a:xfrm>
            <a:off x="8207375"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789553F8-F9C4-4151-9085-41A481E38E0F}" type="datetime'''''''''2''''''''''''''''''0''''''''''''1''''''''3'''''''">
              <a:rPr lang="en-US" altLang="zh-CN" sz="1000">
                <a:latin typeface="Arial"/>
                <a:cs typeface="Arial"/>
                <a:sym typeface="Arial"/>
              </a:rPr>
              <a:pPr algn="ctr">
                <a:spcBef>
                  <a:spcPct val="0"/>
                </a:spcBef>
              </a:pPr>
              <a:t>2013</a:t>
            </a:fld>
            <a:endParaRPr lang="zh-CN" altLang="en-US" sz="1000" strike="noStrike" cap="none" normalizeH="0" smtClean="0">
              <a:ln>
                <a:noFill/>
              </a:ln>
              <a:effectLst/>
              <a:latin typeface="Arial"/>
              <a:cs typeface="Arial"/>
              <a:sym typeface="Arial"/>
            </a:endParaRPr>
          </a:p>
        </p:txBody>
      </p:sp>
      <p:sp>
        <p:nvSpPr>
          <p:cNvPr id="163" name="Rectangle 162"/>
          <p:cNvSpPr/>
          <p:nvPr>
            <p:custDataLst>
              <p:tags r:id="rId17"/>
            </p:custDataLst>
          </p:nvPr>
        </p:nvSpPr>
        <p:spPr bwMode="auto">
          <a:xfrm>
            <a:off x="7597775"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E9778863-4018-4482-8570-920FB3470490}" type="datetime'''''''''''''2''01''''''''''''''''''''''''''''''2'''''''">
              <a:rPr lang="en-US" altLang="zh-CN" sz="1000">
                <a:latin typeface="Arial"/>
                <a:cs typeface="Arial"/>
                <a:sym typeface="Arial"/>
              </a:rPr>
              <a:pPr algn="ctr">
                <a:spcBef>
                  <a:spcPct val="0"/>
                </a:spcBef>
              </a:pPr>
              <a:t>2012</a:t>
            </a:fld>
            <a:endParaRPr kumimoji="0" lang="en-US" altLang="zh-CN" sz="1000" strike="noStrike" cap="none" normalizeH="0" smtClean="0">
              <a:ln>
                <a:noFill/>
              </a:ln>
              <a:effectLst/>
              <a:latin typeface="Arial"/>
              <a:cs typeface="Arial"/>
              <a:sym typeface="Arial"/>
            </a:endParaRPr>
          </a:p>
        </p:txBody>
      </p:sp>
      <p:sp>
        <p:nvSpPr>
          <p:cNvPr id="164" name="Rectangle 163"/>
          <p:cNvSpPr/>
          <p:nvPr>
            <p:custDataLst>
              <p:tags r:id="rId18"/>
            </p:custDataLst>
          </p:nvPr>
        </p:nvSpPr>
        <p:spPr bwMode="auto">
          <a:xfrm>
            <a:off x="6988175"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E479ECF3-21BC-434F-953E-AE73BAB9EDEE}" type="datetime'''''''2''''''''''''0''''''''''''''''''''''''''''''''1''''1'''">
              <a:rPr lang="en-US" altLang="zh-CN" sz="1000">
                <a:latin typeface="Arial"/>
                <a:cs typeface="Arial"/>
                <a:sym typeface="Arial"/>
              </a:rPr>
              <a:pPr algn="ctr">
                <a:spcBef>
                  <a:spcPct val="0"/>
                </a:spcBef>
              </a:pPr>
              <a:t>2011</a:t>
            </a:fld>
            <a:endParaRPr kumimoji="0" lang="en-US" altLang="zh-CN" sz="1000" strike="noStrike" cap="none" normalizeH="0" smtClean="0">
              <a:ln>
                <a:noFill/>
              </a:ln>
              <a:effectLst/>
              <a:latin typeface="Arial"/>
              <a:cs typeface="Arial"/>
              <a:sym typeface="Arial"/>
            </a:endParaRPr>
          </a:p>
        </p:txBody>
      </p:sp>
      <p:sp>
        <p:nvSpPr>
          <p:cNvPr id="165" name="Rectangle 164"/>
          <p:cNvSpPr/>
          <p:nvPr>
            <p:custDataLst>
              <p:tags r:id="rId19"/>
            </p:custDataLst>
          </p:nvPr>
        </p:nvSpPr>
        <p:spPr bwMode="auto">
          <a:xfrm>
            <a:off x="6378575"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BE218680-3B59-41BE-827A-D904A121BEAE}" type="datetime'2''''''01''''0'''''''''''''''''''''''''''''''''''''''">
              <a:rPr lang="en-US" altLang="zh-CN" sz="1000">
                <a:latin typeface="Arial"/>
                <a:cs typeface="Arial"/>
                <a:sym typeface="Arial"/>
              </a:rPr>
              <a:pPr algn="ctr">
                <a:spcBef>
                  <a:spcPct val="0"/>
                </a:spcBef>
              </a:pPr>
              <a:t>2010</a:t>
            </a:fld>
            <a:endParaRPr kumimoji="0" lang="en-US" altLang="zh-CN" sz="1000" strike="noStrike" cap="none" normalizeH="0" smtClean="0">
              <a:ln>
                <a:noFill/>
              </a:ln>
              <a:effectLst/>
              <a:latin typeface="Arial"/>
              <a:cs typeface="Arial"/>
              <a:sym typeface="Arial"/>
            </a:endParaRPr>
          </a:p>
        </p:txBody>
      </p:sp>
      <p:sp>
        <p:nvSpPr>
          <p:cNvPr id="169" name="Rectangle 168"/>
          <p:cNvSpPr/>
          <p:nvPr>
            <p:custDataLst>
              <p:tags r:id="rId20"/>
            </p:custDataLst>
          </p:nvPr>
        </p:nvSpPr>
        <p:spPr bwMode="auto">
          <a:xfrm>
            <a:off x="39497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B345DDF6-0BF0-4207-9549-D918B274C798}" type="datetime'''2''''''''''''''''''0''''''''0''''''''''''''''6'''''''''''">
              <a:rPr lang="en-US" altLang="zh-CN" sz="1000">
                <a:latin typeface="Arial"/>
                <a:cs typeface="Arial"/>
                <a:sym typeface="Arial"/>
              </a:rPr>
              <a:pPr algn="ctr">
                <a:spcBef>
                  <a:spcPct val="0"/>
                </a:spcBef>
              </a:pPr>
              <a:t>2006</a:t>
            </a:fld>
            <a:endParaRPr kumimoji="0" lang="en-US" altLang="zh-CN" sz="1000" strike="noStrike" cap="none" normalizeH="0" smtClean="0">
              <a:ln>
                <a:noFill/>
              </a:ln>
              <a:effectLst/>
              <a:latin typeface="Arial"/>
              <a:cs typeface="Arial"/>
              <a:sym typeface="Arial"/>
            </a:endParaRPr>
          </a:p>
        </p:txBody>
      </p:sp>
      <p:sp>
        <p:nvSpPr>
          <p:cNvPr id="170" name="Rectangle 169"/>
          <p:cNvSpPr/>
          <p:nvPr>
            <p:custDataLst>
              <p:tags r:id="rId21"/>
            </p:custDataLst>
          </p:nvPr>
        </p:nvSpPr>
        <p:spPr bwMode="auto">
          <a:xfrm>
            <a:off x="33401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CE183694-2D4F-4591-A702-84BDBFE19AE3}" type="datetime'''''''''''''''''''2''''''''''''''''''0''''''''''0''''''''''5'">
              <a:rPr lang="en-US" altLang="zh-CN" sz="1000">
                <a:latin typeface="Arial"/>
                <a:cs typeface="Arial"/>
                <a:sym typeface="Arial"/>
              </a:rPr>
              <a:pPr algn="ctr">
                <a:spcBef>
                  <a:spcPct val="0"/>
                </a:spcBef>
              </a:pPr>
              <a:t>2005</a:t>
            </a:fld>
            <a:endParaRPr kumimoji="0" lang="en-US" altLang="zh-CN" sz="1000" strike="noStrike" cap="none" normalizeH="0" smtClean="0">
              <a:ln>
                <a:noFill/>
              </a:ln>
              <a:effectLst/>
              <a:latin typeface="Arial"/>
              <a:cs typeface="Arial"/>
              <a:sym typeface="Arial"/>
            </a:endParaRPr>
          </a:p>
        </p:txBody>
      </p:sp>
      <p:sp>
        <p:nvSpPr>
          <p:cNvPr id="171" name="Rectangle 170"/>
          <p:cNvSpPr/>
          <p:nvPr>
            <p:custDataLst>
              <p:tags r:id="rId22"/>
            </p:custDataLst>
          </p:nvPr>
        </p:nvSpPr>
        <p:spPr bwMode="auto">
          <a:xfrm>
            <a:off x="27305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08B3F479-163C-4CBE-A404-A822DC4C26EB}" type="datetime'''''''''''''''2''00''''''''''''''''''''''''''''''''''4'''''''">
              <a:rPr lang="en-US" altLang="zh-CN" sz="1000">
                <a:latin typeface="Arial"/>
                <a:cs typeface="Arial"/>
                <a:sym typeface="Arial"/>
              </a:rPr>
              <a:pPr algn="ctr">
                <a:spcBef>
                  <a:spcPct val="0"/>
                </a:spcBef>
              </a:pPr>
              <a:t>2004</a:t>
            </a:fld>
            <a:endParaRPr kumimoji="0" lang="en-US" altLang="zh-CN" sz="1000" strike="noStrike" cap="none" normalizeH="0" smtClean="0">
              <a:ln>
                <a:noFill/>
              </a:ln>
              <a:effectLst/>
              <a:latin typeface="Arial"/>
              <a:cs typeface="Arial"/>
              <a:sym typeface="Arial"/>
            </a:endParaRPr>
          </a:p>
        </p:txBody>
      </p:sp>
      <p:sp>
        <p:nvSpPr>
          <p:cNvPr id="172" name="Rectangle 171"/>
          <p:cNvSpPr/>
          <p:nvPr>
            <p:custDataLst>
              <p:tags r:id="rId23"/>
            </p:custDataLst>
          </p:nvPr>
        </p:nvSpPr>
        <p:spPr bwMode="auto">
          <a:xfrm>
            <a:off x="21209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22F08AEF-0061-446C-BA07-FE4B02F3390C}" type="datetime'''''20''''''''''''''''''03'''''''''''">
              <a:rPr lang="en-US" altLang="zh-CN" sz="1000">
                <a:latin typeface="Arial"/>
                <a:cs typeface="Arial"/>
                <a:sym typeface="Arial"/>
              </a:rPr>
              <a:pPr algn="ctr">
                <a:spcBef>
                  <a:spcPct val="0"/>
                </a:spcBef>
              </a:pPr>
              <a:t>2003</a:t>
            </a:fld>
            <a:endParaRPr kumimoji="0" lang="en-US" altLang="zh-CN" sz="1000" strike="noStrike" cap="none" normalizeH="0" smtClean="0">
              <a:ln>
                <a:noFill/>
              </a:ln>
              <a:effectLst/>
              <a:latin typeface="Arial"/>
              <a:cs typeface="Arial"/>
              <a:sym typeface="Arial"/>
            </a:endParaRPr>
          </a:p>
        </p:txBody>
      </p:sp>
      <p:sp>
        <p:nvSpPr>
          <p:cNvPr id="173" name="Rectangle 172"/>
          <p:cNvSpPr/>
          <p:nvPr>
            <p:custDataLst>
              <p:tags r:id="rId24"/>
            </p:custDataLst>
          </p:nvPr>
        </p:nvSpPr>
        <p:spPr bwMode="auto">
          <a:xfrm>
            <a:off x="15113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C60C6F9F-37DF-485B-A96C-C5EFD83ED7E1}" type="datetime'2''''''0''''''0''''''''''''''''''''''''''2'''''''">
              <a:rPr lang="en-US" altLang="zh-CN" sz="1000">
                <a:latin typeface="Arial"/>
                <a:cs typeface="Arial"/>
                <a:sym typeface="Arial"/>
              </a:rPr>
              <a:pPr algn="ctr">
                <a:spcBef>
                  <a:spcPct val="0"/>
                </a:spcBef>
              </a:pPr>
              <a:t>2002</a:t>
            </a:fld>
            <a:endParaRPr kumimoji="0" lang="en-US" altLang="zh-CN" sz="1000" strike="noStrike" cap="none" normalizeH="0" smtClean="0">
              <a:ln>
                <a:noFill/>
              </a:ln>
              <a:effectLst/>
              <a:latin typeface="Arial"/>
              <a:cs typeface="Arial"/>
              <a:sym typeface="Arial"/>
            </a:endParaRPr>
          </a:p>
        </p:txBody>
      </p:sp>
      <p:sp>
        <p:nvSpPr>
          <p:cNvPr id="174" name="Rectangle 173"/>
          <p:cNvSpPr/>
          <p:nvPr>
            <p:custDataLst>
              <p:tags r:id="rId25"/>
            </p:custDataLst>
          </p:nvPr>
        </p:nvSpPr>
        <p:spPr bwMode="auto">
          <a:xfrm>
            <a:off x="9017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B1E4FC49-797F-420E-AFB5-D876029A5150}" type="datetime'''''''''''''''''''2''''0''''0''''''1'''''">
              <a:rPr lang="en-US" altLang="zh-CN" sz="1000">
                <a:latin typeface="Arial"/>
                <a:cs typeface="Arial"/>
                <a:sym typeface="Arial"/>
              </a:rPr>
              <a:pPr algn="ctr">
                <a:spcBef>
                  <a:spcPct val="0"/>
                </a:spcBef>
              </a:pPr>
              <a:t>2001</a:t>
            </a:fld>
            <a:endParaRPr kumimoji="0" lang="en-US" altLang="zh-CN" sz="1000" strike="noStrike" cap="none" normalizeH="0" smtClean="0">
              <a:ln>
                <a:noFill/>
              </a:ln>
              <a:effectLst/>
              <a:latin typeface="Arial"/>
              <a:cs typeface="Arial"/>
              <a:sym typeface="Arial"/>
            </a:endParaRPr>
          </a:p>
        </p:txBody>
      </p:sp>
      <p:sp>
        <p:nvSpPr>
          <p:cNvPr id="166" name="Rectangle 165"/>
          <p:cNvSpPr/>
          <p:nvPr>
            <p:custDataLst>
              <p:tags r:id="rId26"/>
            </p:custDataLst>
          </p:nvPr>
        </p:nvSpPr>
        <p:spPr bwMode="auto">
          <a:xfrm>
            <a:off x="5768975"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414A05F2-4DD9-42EE-BBD9-C384B097E005}" type="datetime'''''''''''20''''09'''''''''''''''''''''''''''''''''''''''">
              <a:rPr lang="en-US" altLang="zh-CN" sz="1000">
                <a:latin typeface="Arial"/>
                <a:cs typeface="Arial"/>
                <a:sym typeface="Arial"/>
              </a:rPr>
              <a:pPr algn="ctr">
                <a:spcBef>
                  <a:spcPct val="0"/>
                </a:spcBef>
              </a:pPr>
              <a:t>2009</a:t>
            </a:fld>
            <a:endParaRPr kumimoji="0" lang="en-US" altLang="zh-CN" sz="1000" strike="noStrike" cap="none" normalizeH="0" smtClean="0">
              <a:ln>
                <a:noFill/>
              </a:ln>
              <a:effectLst/>
              <a:latin typeface="Arial"/>
              <a:cs typeface="Arial"/>
              <a:sym typeface="Arial"/>
            </a:endParaRPr>
          </a:p>
        </p:txBody>
      </p:sp>
      <p:sp>
        <p:nvSpPr>
          <p:cNvPr id="167" name="Rectangle 166"/>
          <p:cNvSpPr/>
          <p:nvPr>
            <p:custDataLst>
              <p:tags r:id="rId27"/>
            </p:custDataLst>
          </p:nvPr>
        </p:nvSpPr>
        <p:spPr bwMode="auto">
          <a:xfrm>
            <a:off x="5164138"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C7118771-E2B4-43ED-AEC2-2BE026B22602}" type="datetime'''''''''''''2''''''''''''0''''''''''''''0''8'''''''''''''''''">
              <a:rPr lang="en-US" altLang="zh-CN" sz="1000">
                <a:latin typeface="Arial"/>
                <a:cs typeface="Arial"/>
                <a:sym typeface="Arial"/>
              </a:rPr>
              <a:pPr algn="ctr">
                <a:spcBef>
                  <a:spcPct val="0"/>
                </a:spcBef>
              </a:pPr>
              <a:t>2008</a:t>
            </a:fld>
            <a:endParaRPr kumimoji="0" lang="en-US" altLang="zh-CN" sz="1000" strike="noStrike" cap="none" normalizeH="0" smtClean="0">
              <a:ln>
                <a:noFill/>
              </a:ln>
              <a:effectLst/>
              <a:latin typeface="Arial"/>
              <a:cs typeface="Arial"/>
              <a:sym typeface="Arial"/>
            </a:endParaRPr>
          </a:p>
        </p:txBody>
      </p:sp>
      <p:sp>
        <p:nvSpPr>
          <p:cNvPr id="168" name="Rectangle 167"/>
          <p:cNvSpPr/>
          <p:nvPr>
            <p:custDataLst>
              <p:tags r:id="rId28"/>
            </p:custDataLst>
          </p:nvPr>
        </p:nvSpPr>
        <p:spPr bwMode="auto">
          <a:xfrm>
            <a:off x="4559300" y="6499225"/>
            <a:ext cx="2921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030AA682-DC25-454F-9E0B-B96F4F697A5D}" type="datetime'''''''''''''''2''''''''''0''''''''''''''''''''0''7'''">
              <a:rPr lang="en-US" altLang="zh-CN" sz="1000">
                <a:latin typeface="Arial"/>
                <a:cs typeface="Arial"/>
                <a:sym typeface="Arial"/>
              </a:rPr>
              <a:pPr algn="ctr">
                <a:spcBef>
                  <a:spcPct val="0"/>
                </a:spcBef>
              </a:pPr>
              <a:t>2007</a:t>
            </a:fld>
            <a:endParaRPr kumimoji="0" lang="en-US" altLang="zh-CN" sz="1000" strike="noStrike" cap="none" normalizeH="0" smtClean="0">
              <a:ln>
                <a:noFill/>
              </a:ln>
              <a:effectLst/>
              <a:latin typeface="Arial"/>
              <a:cs typeface="Arial"/>
              <a:sym typeface="Arial"/>
            </a:endParaRPr>
          </a:p>
        </p:txBody>
      </p:sp>
      <p:graphicFrame>
        <p:nvGraphicFramePr>
          <p:cNvPr id="176" name="Object 175"/>
          <p:cNvGraphicFramePr>
            <a:graphicFrameLocks noChangeAspect="1"/>
          </p:cNvGraphicFramePr>
          <p:nvPr>
            <p:custDataLst>
              <p:tags r:id="rId29"/>
            </p:custDataLst>
            <p:extLst>
              <p:ext uri="{D42A27DB-BD31-4B8C-83A1-F6EECF244321}">
                <p14:modId xmlns:p14="http://schemas.microsoft.com/office/powerpoint/2010/main" val="2512069395"/>
              </p:ext>
            </p:extLst>
          </p:nvPr>
        </p:nvGraphicFramePr>
        <p:xfrm>
          <a:off x="5372100" y="1828799"/>
          <a:ext cx="4086095" cy="1228738"/>
        </p:xfrm>
        <a:graphic>
          <a:graphicData uri="http://schemas.openxmlformats.org/presentationml/2006/ole">
            <mc:AlternateContent>
              <mc:Choice xmlns:v="urn:schemas-microsoft-com:vml" Requires="v">
                <p:oleObj spid="_x0000_s1040" name="Chart" r:id="rId30" imgW="4086095" imgH="1228738" progId="MSGraph.Chart.8">
                  <p:embed/>
                </p:oleObj>
              </mc:Choice>
              <mc:Fallback>
                <p:oleObj name="Chart" r:id="rId30" imgW="4086095" imgH="1228738" progId="MSGraph.Chart.8">
                  <p:embed/>
                  <p:pic>
                    <p:nvPicPr>
                      <p:cNvPr id="0" name="OLE substitute image"/>
                      <p:cNvPicPr/>
                      <p:nvPr/>
                    </p:nvPicPr>
                    <p:blipFill>
                      <a:blip r:embed="rId31"/>
                      <a:stretch>
                        <a:fillRect/>
                      </a:stretch>
                    </p:blipFill>
                    <p:spPr>
                      <a:xfrm>
                        <a:off x="5372100" y="1828799"/>
                        <a:ext cx="4086095" cy="1228738"/>
                      </a:xfrm>
                      <a:prstGeom prst="rect">
                        <a:avLst/>
                      </a:prstGeom>
                      <a:noFill/>
                    </p:spPr>
                  </p:pic>
                </p:oleObj>
              </mc:Fallback>
            </mc:AlternateContent>
          </a:graphicData>
        </a:graphic>
      </p:graphicFrame>
      <p:sp>
        <p:nvSpPr>
          <p:cNvPr id="194" name="Rectangle 193"/>
          <p:cNvSpPr/>
          <p:nvPr>
            <p:custDataLst>
              <p:tags r:id="rId32"/>
            </p:custDataLst>
          </p:nvPr>
        </p:nvSpPr>
        <p:spPr bwMode="auto">
          <a:xfrm>
            <a:off x="8188325" y="3079750"/>
            <a:ext cx="4064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r>
              <a:rPr kumimoji="0" lang="en-US" altLang="zh-CN" sz="1000" strike="noStrike" cap="none" normalizeH="0" smtClean="0">
                <a:ln>
                  <a:noFill/>
                </a:ln>
                <a:effectLst/>
                <a:latin typeface="Arial"/>
                <a:ea typeface="华文楷体"/>
                <a:cs typeface="Arial"/>
                <a:sym typeface="Arial"/>
              </a:rPr>
              <a:t>France</a:t>
            </a:r>
            <a:endParaRPr kumimoji="0" lang="en-US" altLang="zh-CN" sz="1000" strike="noStrike" cap="none" normalizeH="0" smtClean="0">
              <a:ln>
                <a:noFill/>
              </a:ln>
              <a:effectLst/>
              <a:latin typeface="Arial"/>
              <a:ea typeface="Tahoma"/>
              <a:cs typeface="Arial"/>
              <a:sym typeface="Arial"/>
            </a:endParaRPr>
          </a:p>
        </p:txBody>
      </p:sp>
      <p:sp>
        <p:nvSpPr>
          <p:cNvPr id="192" name="Rectangle 191"/>
          <p:cNvSpPr/>
          <p:nvPr>
            <p:custDataLst>
              <p:tags r:id="rId33"/>
            </p:custDataLst>
          </p:nvPr>
        </p:nvSpPr>
        <p:spPr bwMode="auto">
          <a:xfrm>
            <a:off x="8772525" y="3079750"/>
            <a:ext cx="5334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r>
              <a:rPr lang="en-US" altLang="zh-CN" sz="1000" smtClean="0">
                <a:latin typeface="Arial"/>
                <a:ea typeface="华文楷体"/>
                <a:cs typeface="Arial"/>
                <a:sym typeface="Arial"/>
              </a:rPr>
              <a:t>Germany</a:t>
            </a:r>
            <a:endParaRPr kumimoji="0" lang="en-US" altLang="zh-CN" sz="1000" strike="noStrike" cap="none" normalizeH="0" smtClean="0">
              <a:ln>
                <a:noFill/>
              </a:ln>
              <a:effectLst/>
              <a:latin typeface="Arial"/>
              <a:ea typeface="Tahoma"/>
              <a:cs typeface="Arial"/>
              <a:sym typeface="Arial"/>
            </a:endParaRPr>
          </a:p>
        </p:txBody>
      </p:sp>
      <p:sp>
        <p:nvSpPr>
          <p:cNvPr id="196" name="Rectangle 195"/>
          <p:cNvSpPr/>
          <p:nvPr>
            <p:custDataLst>
              <p:tags r:id="rId34"/>
            </p:custDataLst>
          </p:nvPr>
        </p:nvSpPr>
        <p:spPr bwMode="auto">
          <a:xfrm>
            <a:off x="7654925" y="3079750"/>
            <a:ext cx="188913"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r>
              <a:rPr kumimoji="0" lang="en-US" altLang="zh-CN" sz="1000" strike="noStrike" cap="none" normalizeH="0" smtClean="0">
                <a:ln>
                  <a:noFill/>
                </a:ln>
                <a:effectLst/>
                <a:latin typeface="Arial"/>
                <a:ea typeface="华文楷体"/>
                <a:cs typeface="Arial"/>
                <a:sym typeface="Arial"/>
              </a:rPr>
              <a:t>UK</a:t>
            </a:r>
            <a:endParaRPr kumimoji="0" lang="en-US" altLang="zh-CN" sz="1000" strike="noStrike" cap="none" normalizeH="0" smtClean="0">
              <a:ln>
                <a:noFill/>
              </a:ln>
              <a:effectLst/>
              <a:latin typeface="Arial"/>
              <a:ea typeface="Tahoma"/>
              <a:cs typeface="Arial"/>
              <a:sym typeface="Arial"/>
            </a:endParaRPr>
          </a:p>
        </p:txBody>
      </p:sp>
      <p:sp>
        <p:nvSpPr>
          <p:cNvPr id="198" name="Rectangle 197"/>
          <p:cNvSpPr/>
          <p:nvPr>
            <p:custDataLst>
              <p:tags r:id="rId35"/>
            </p:custDataLst>
          </p:nvPr>
        </p:nvSpPr>
        <p:spPr bwMode="auto">
          <a:xfrm>
            <a:off x="6927850" y="3079750"/>
            <a:ext cx="3556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r>
              <a:rPr kumimoji="0" lang="en-US" altLang="zh-CN" sz="1000" strike="noStrike" cap="none" normalizeH="0" smtClean="0">
                <a:ln>
                  <a:noFill/>
                </a:ln>
                <a:effectLst/>
                <a:latin typeface="Arial"/>
                <a:ea typeface="华文楷体"/>
                <a:cs typeface="Arial"/>
                <a:sym typeface="Arial"/>
              </a:rPr>
              <a:t>Japan</a:t>
            </a:r>
            <a:endParaRPr kumimoji="0" lang="en-US" altLang="zh-CN" sz="1000" strike="noStrike" cap="none" normalizeH="0" smtClean="0">
              <a:ln>
                <a:noFill/>
              </a:ln>
              <a:effectLst/>
              <a:latin typeface="Arial"/>
              <a:ea typeface="Tahoma"/>
              <a:cs typeface="Arial"/>
              <a:sym typeface="Arial"/>
            </a:endParaRPr>
          </a:p>
        </p:txBody>
      </p:sp>
      <p:sp>
        <p:nvSpPr>
          <p:cNvPr id="200" name="Rectangle 199"/>
          <p:cNvSpPr/>
          <p:nvPr>
            <p:custDataLst>
              <p:tags r:id="rId36"/>
            </p:custDataLst>
          </p:nvPr>
        </p:nvSpPr>
        <p:spPr bwMode="auto">
          <a:xfrm>
            <a:off x="6364288" y="3079750"/>
            <a:ext cx="188913"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r>
              <a:rPr kumimoji="0" lang="en-US" altLang="zh-CN" sz="1000" strike="noStrike" cap="none" normalizeH="0" smtClean="0">
                <a:ln>
                  <a:noFill/>
                </a:ln>
                <a:effectLst/>
                <a:latin typeface="Arial"/>
                <a:ea typeface="华文楷体"/>
                <a:cs typeface="Arial"/>
                <a:sym typeface="Arial"/>
              </a:rPr>
              <a:t>US</a:t>
            </a:r>
            <a:endParaRPr kumimoji="0" lang="en-US" altLang="zh-CN" sz="1000" strike="noStrike" cap="none" normalizeH="0" smtClean="0">
              <a:ln>
                <a:noFill/>
              </a:ln>
              <a:effectLst/>
              <a:latin typeface="Arial"/>
              <a:ea typeface="Tahoma"/>
              <a:cs typeface="Arial"/>
              <a:sym typeface="Arial"/>
            </a:endParaRPr>
          </a:p>
        </p:txBody>
      </p:sp>
      <p:sp>
        <p:nvSpPr>
          <p:cNvPr id="202" name="Rectangle 201"/>
          <p:cNvSpPr/>
          <p:nvPr>
            <p:custDataLst>
              <p:tags r:id="rId37"/>
            </p:custDataLst>
          </p:nvPr>
        </p:nvSpPr>
        <p:spPr bwMode="auto">
          <a:xfrm>
            <a:off x="5638800" y="3079750"/>
            <a:ext cx="342900" cy="152400"/>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r>
              <a:rPr kumimoji="0" lang="en-US" altLang="zh-CN" sz="1000" strike="noStrike" cap="none" normalizeH="0" smtClean="0">
                <a:ln>
                  <a:noFill/>
                </a:ln>
                <a:effectLst/>
                <a:latin typeface="Arial"/>
                <a:ea typeface="华文楷体"/>
                <a:cs typeface="Arial"/>
                <a:sym typeface="Arial"/>
              </a:rPr>
              <a:t>China</a:t>
            </a:r>
            <a:endParaRPr kumimoji="0" lang="en-US" altLang="zh-CN" sz="1000" strike="noStrike" cap="none" normalizeH="0" smtClean="0">
              <a:ln>
                <a:noFill/>
              </a:ln>
              <a:effectLst/>
              <a:latin typeface="Arial"/>
              <a:ea typeface="Tahoma"/>
              <a:cs typeface="Arial"/>
              <a:sym typeface="Arial"/>
            </a:endParaRPr>
          </a:p>
        </p:txBody>
      </p:sp>
      <p:sp>
        <p:nvSpPr>
          <p:cNvPr id="225" name="AcnBodyText_ID_83"/>
          <p:cNvSpPr>
            <a:spLocks noGrp="1" noChangeArrowheads="1"/>
          </p:cNvSpPr>
          <p:nvPr>
            <p:custDataLst>
              <p:tags r:id="rId38"/>
            </p:custDataLst>
          </p:nvPr>
        </p:nvSpPr>
        <p:spPr bwMode="auto">
          <a:xfrm>
            <a:off x="2386036" y="7010400"/>
            <a:ext cx="6681764" cy="338554"/>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smtClean="0"/>
              <a:t>Note: </a:t>
            </a:r>
            <a:r>
              <a:rPr lang="en-US" sz="1000" smtClean="0">
                <a:sym typeface="Tahoma"/>
              </a:rPr>
              <a:t>1</a:t>
            </a:r>
            <a:r>
              <a:rPr lang="en-US" altLang="zh-CN" sz="1000" smtClean="0">
                <a:sym typeface="Tahoma"/>
              </a:rPr>
              <a:t>. </a:t>
            </a:r>
            <a:r>
              <a:rPr lang="en-US" altLang="zh-CN" sz="1000">
                <a:sym typeface="Tahoma"/>
              </a:rPr>
              <a:t>We use </a:t>
            </a:r>
            <a:r>
              <a:rPr lang="en-US" altLang="zh-CN" sz="1000" smtClean="0">
                <a:sym typeface="Tahoma"/>
              </a:rPr>
              <a:t>2010 </a:t>
            </a:r>
            <a:r>
              <a:rPr lang="en-US" altLang="zh-CN" sz="1000">
                <a:sym typeface="Tahoma"/>
              </a:rPr>
              <a:t>data for US, Japan, UK, France and Germany, </a:t>
            </a:r>
            <a:r>
              <a:rPr lang="en-US" altLang="zh-CN" sz="1000" smtClean="0">
                <a:sym typeface="Tahoma"/>
              </a:rPr>
              <a:t>and 2013 </a:t>
            </a:r>
            <a:r>
              <a:rPr lang="en-US" altLang="zh-CN" sz="1000">
                <a:sym typeface="Tahoma"/>
              </a:rPr>
              <a:t>data for China</a:t>
            </a:r>
          </a:p>
          <a:p>
            <a:pPr>
              <a:buNone/>
            </a:pPr>
            <a:r>
              <a:rPr lang="en-US" sz="1000"/>
              <a:t>2</a:t>
            </a:r>
            <a:r>
              <a:rPr lang="en-US" sz="1000" smtClean="0"/>
              <a:t>. We use 2010 data for Japan, and 2008 data for the UK, France and Germany, and 2014 data for China</a:t>
            </a:r>
          </a:p>
        </p:txBody>
      </p:sp>
      <p:sp>
        <p:nvSpPr>
          <p:cNvPr id="272" name="Rectangle 271"/>
          <p:cNvSpPr/>
          <p:nvPr/>
        </p:nvSpPr>
        <p:spPr>
          <a:xfrm>
            <a:off x="603306" y="4232275"/>
            <a:ext cx="4206819" cy="646331"/>
          </a:xfrm>
          <a:prstGeom prst="rect">
            <a:avLst/>
          </a:prstGeom>
          <a:noFill/>
          <a:ln>
            <a:solidFill>
              <a:schemeClr val="tx1"/>
            </a:solidFill>
          </a:ln>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tabLst>
                <a:tab pos="1200150"/>
              </a:tabLst>
            </a:pPr>
            <a:r>
              <a:rPr lang="en-US" altLang="zh-CN" sz="1200">
                <a:solidFill>
                  <a:schemeClr val="accent4"/>
                </a:solidFill>
              </a:rPr>
              <a:t>As sales of new </a:t>
            </a:r>
            <a:r>
              <a:rPr lang="en-US" altLang="zh-CN" sz="1200" smtClean="0">
                <a:solidFill>
                  <a:schemeClr val="accent4"/>
                </a:solidFill>
              </a:rPr>
              <a:t>PVs ramped up fleetly since 2009, </a:t>
            </a:r>
            <a:r>
              <a:rPr lang="en-US" altLang="zh-CN" sz="1200">
                <a:solidFill>
                  <a:schemeClr val="accent4"/>
                </a:solidFill>
              </a:rPr>
              <a:t>given the six-year average car replacement cycle, </a:t>
            </a:r>
            <a:r>
              <a:rPr lang="en-US" altLang="zh-CN" sz="1200" smtClean="0">
                <a:solidFill>
                  <a:schemeClr val="accent4"/>
                </a:solidFill>
              </a:rPr>
              <a:t>We estimate </a:t>
            </a:r>
            <a:r>
              <a:rPr lang="en-US" altLang="zh-CN" sz="1200">
                <a:solidFill>
                  <a:schemeClr val="accent4"/>
                </a:solidFill>
              </a:rPr>
              <a:t>the supply for used cars will take off in the near </a:t>
            </a:r>
            <a:r>
              <a:rPr lang="en-US" altLang="zh-CN" sz="1200" smtClean="0">
                <a:solidFill>
                  <a:schemeClr val="accent4"/>
                </a:solidFill>
              </a:rPr>
              <a:t>future.</a:t>
            </a:r>
            <a:endParaRPr lang="zh-CN" altLang="en-US" sz="1200">
              <a:solidFill>
                <a:schemeClr val="accent4"/>
              </a:solidFill>
            </a:endParaRPr>
          </a:p>
        </p:txBody>
      </p:sp>
      <p:sp>
        <p:nvSpPr>
          <p:cNvPr id="273" name="Title 1"/>
          <p:cNvSpPr txBox="1"/>
          <p:nvPr/>
        </p:nvSpPr>
        <p:spPr>
          <a:xfrm>
            <a:off x="519113" y="457200"/>
            <a:ext cx="9029733" cy="533400"/>
          </a:xfrm>
          <a:prstGeom prst="rect">
            <a:avLst/>
          </a:prstGeom>
        </p:spPr>
        <p:txBody>
          <a:bodyPr vert="horz" lIns="0" tIns="0" rIns="0" bIns="0" rtlCol="0" anchor="t" anchorCtr="0">
            <a:noAutofit/>
          </a:bodyPr>
          <a:lstStyle>
            <a:defPPr>
              <a:defRPr lang="en-US"/>
            </a:defPPr>
            <a:lvl1pPr marL="0" algn="l" defTabSz="509412" rtl="0" eaLnBrk="1" latinLnBrk="0" hangingPunct="1">
              <a:spcBef>
                <a:spcPct val="0"/>
              </a:spcBef>
              <a:buNone/>
              <a:defRPr sz="2800" b="1" kern="1200">
                <a:solidFill>
                  <a:schemeClr val="tx2"/>
                </a:solidFill>
                <a:latin typeface="Arial" pitchFamily="34" charset="0"/>
                <a:ea typeface="+mj-ea"/>
                <a:cs typeface="Arial" pitchFamily="34" charset="0"/>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r>
              <a:rPr lang="en-US" altLang="zh-CN" sz="2000"/>
              <a:t>China used car market </a:t>
            </a:r>
            <a:r>
              <a:rPr lang="en-US" altLang="zh-CN" sz="2000" smtClean="0"/>
              <a:t>bears great growth potential </a:t>
            </a:r>
            <a:r>
              <a:rPr lang="en-US" altLang="zh-CN" sz="2000"/>
              <a:t>and </a:t>
            </a:r>
            <a:r>
              <a:rPr lang="en-US" altLang="zh-CN" sz="2000" smtClean="0"/>
              <a:t>is likely to </a:t>
            </a:r>
            <a:r>
              <a:rPr lang="en-US" altLang="zh-CN" sz="2000"/>
              <a:t>take off </a:t>
            </a:r>
            <a:r>
              <a:rPr lang="en-US" altLang="zh-CN" sz="2000" smtClean="0"/>
              <a:t>in the near future</a:t>
            </a:r>
            <a:endParaRPr lang="zh-CN" altLang="en-US" sz="2000"/>
          </a:p>
        </p:txBody>
      </p:sp>
      <p:graphicFrame>
        <p:nvGraphicFramePr>
          <p:cNvPr id="11" name="Object 10"/>
          <p:cNvGraphicFramePr>
            <a:graphicFrameLocks noChangeAspect="1"/>
          </p:cNvGraphicFramePr>
          <p:nvPr>
            <p:custDataLst>
              <p:tags r:id="rId39"/>
            </p:custDataLst>
            <p:extLst>
              <p:ext uri="{D42A27DB-BD31-4B8C-83A1-F6EECF244321}">
                <p14:modId xmlns:p14="http://schemas.microsoft.com/office/powerpoint/2010/main" val="190506414"/>
              </p:ext>
            </p:extLst>
          </p:nvPr>
        </p:nvGraphicFramePr>
        <p:xfrm>
          <a:off x="571500" y="1828799"/>
          <a:ext cx="4295839" cy="1228738"/>
        </p:xfrm>
        <a:graphic>
          <a:graphicData uri="http://schemas.openxmlformats.org/presentationml/2006/ole">
            <mc:AlternateContent>
              <mc:Choice xmlns:v="urn:schemas-microsoft-com:vml" Requires="v">
                <p:oleObj spid="_x0000_s1041" name="Chart" r:id="rId40" imgW="4295839" imgH="1228738" progId="MSGraph.Chart.8">
                  <p:embed/>
                </p:oleObj>
              </mc:Choice>
              <mc:Fallback>
                <p:oleObj name="Chart" r:id="rId40" imgW="4295839" imgH="1228738" progId="MSGraph.Chart.8">
                  <p:embed/>
                  <p:pic>
                    <p:nvPicPr>
                      <p:cNvPr id="0" name="OLE substitute image"/>
                      <p:cNvPicPr/>
                      <p:nvPr/>
                    </p:nvPicPr>
                    <p:blipFill>
                      <a:blip r:embed="rId41"/>
                      <a:stretch>
                        <a:fillRect/>
                      </a:stretch>
                    </p:blipFill>
                    <p:spPr>
                      <a:xfrm>
                        <a:off x="571500" y="1828799"/>
                        <a:ext cx="4295839" cy="1228738"/>
                      </a:xfrm>
                      <a:prstGeom prst="rect">
                        <a:avLst/>
                      </a:prstGeom>
                    </p:spPr>
                  </p:pic>
                </p:oleObj>
              </mc:Fallback>
            </mc:AlternateContent>
          </a:graphicData>
        </a:graphic>
      </p:graphicFrame>
      <p:sp>
        <p:nvSpPr>
          <p:cNvPr id="16" name="Rectangle 15"/>
          <p:cNvSpPr/>
          <p:nvPr>
            <p:custDataLst>
              <p:tags r:id="rId42"/>
            </p:custDataLst>
          </p:nvPr>
        </p:nvSpPr>
        <p:spPr bwMode="auto">
          <a:xfrm>
            <a:off x="3211513" y="3079750"/>
            <a:ext cx="188913"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8402A67-B20F-4870-8303-96A43FEED909}" type="datetime'''''''''''U''''''''K'''''''''''''''''''''''''">
              <a:rPr lang="en-US" altLang="zh-CN" sz="1000">
                <a:solidFill>
                  <a:schemeClr val="tx1"/>
                </a:solidFill>
              </a:rPr>
              <a:t>UK</a:t>
            </a:fld>
            <a:endParaRPr lang="zh-CN" altLang="en-US" sz="1000">
              <a:solidFill>
                <a:schemeClr val="tx1"/>
              </a:solidFill>
              <a:latin typeface="Arial"/>
              <a:sym typeface="Arial"/>
            </a:endParaRPr>
          </a:p>
        </p:txBody>
      </p:sp>
      <p:sp>
        <p:nvSpPr>
          <p:cNvPr id="14" name="Rectangle 13"/>
          <p:cNvSpPr/>
          <p:nvPr>
            <p:custDataLst>
              <p:tags r:id="rId43"/>
            </p:custDataLst>
          </p:nvPr>
        </p:nvSpPr>
        <p:spPr bwMode="auto">
          <a:xfrm>
            <a:off x="1965325" y="3079750"/>
            <a:ext cx="355600"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735CAFA9-C707-46FD-BC10-F215EBF5CE15}" type="datetime'''''''''''''J''''''''ap''''a''n'''''''''''''''">
              <a:rPr lang="en-US" altLang="zh-CN" sz="1000">
                <a:solidFill>
                  <a:schemeClr val="tx1"/>
                </a:solidFill>
              </a:rPr>
              <a:t>Japan</a:t>
            </a:fld>
            <a:endParaRPr lang="zh-CN" altLang="en-US" sz="1000">
              <a:solidFill>
                <a:schemeClr val="tx1"/>
              </a:solidFill>
              <a:sym typeface="+mn-lt"/>
            </a:endParaRPr>
          </a:p>
        </p:txBody>
      </p:sp>
      <p:sp>
        <p:nvSpPr>
          <p:cNvPr id="15" name="Rectangle 14"/>
          <p:cNvSpPr/>
          <p:nvPr>
            <p:custDataLst>
              <p:tags r:id="rId44"/>
            </p:custDataLst>
          </p:nvPr>
        </p:nvSpPr>
        <p:spPr bwMode="auto">
          <a:xfrm>
            <a:off x="2549525" y="3079750"/>
            <a:ext cx="349250"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7C5AACD1-AA2B-44AF-8737-E1728E84D215}" type="datetime'''''K''''''''''''''''''''''o''''r''''''''''''''''ea'''''''''''">
              <a:rPr lang="en-US" altLang="zh-CN" sz="1000">
                <a:solidFill>
                  <a:schemeClr val="tx1"/>
                </a:solidFill>
              </a:rPr>
              <a:t>Korea</a:t>
            </a:fld>
            <a:endParaRPr lang="zh-CN" altLang="en-US" sz="1000">
              <a:solidFill>
                <a:schemeClr val="tx1"/>
              </a:solidFill>
              <a:latin typeface="Arial"/>
              <a:sym typeface="Arial"/>
            </a:endParaRPr>
          </a:p>
        </p:txBody>
      </p:sp>
      <p:sp>
        <p:nvSpPr>
          <p:cNvPr id="13" name="Rectangle 12"/>
          <p:cNvSpPr/>
          <p:nvPr>
            <p:custDataLst>
              <p:tags r:id="rId45"/>
            </p:custDataLst>
          </p:nvPr>
        </p:nvSpPr>
        <p:spPr bwMode="auto">
          <a:xfrm>
            <a:off x="1463675" y="3079750"/>
            <a:ext cx="188913"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031D27D-CFD7-4199-BD7C-01493529E514}" type="datetime'U''''''''''''''''''''''''''''''''''''S'''''''''''''''''''">
              <a:rPr lang="en-US" altLang="zh-CN" sz="1000">
                <a:solidFill>
                  <a:schemeClr val="tx1"/>
                </a:solidFill>
              </a:rPr>
              <a:t>US</a:t>
            </a:fld>
            <a:endParaRPr lang="zh-CN" altLang="en-US" sz="1000">
              <a:solidFill>
                <a:schemeClr val="tx1"/>
              </a:solidFill>
              <a:sym typeface="+mn-lt"/>
            </a:endParaRPr>
          </a:p>
        </p:txBody>
      </p:sp>
      <p:sp>
        <p:nvSpPr>
          <p:cNvPr id="12" name="Rectangle 11"/>
          <p:cNvSpPr/>
          <p:nvPr>
            <p:custDataLst>
              <p:tags r:id="rId46"/>
            </p:custDataLst>
          </p:nvPr>
        </p:nvSpPr>
        <p:spPr bwMode="auto">
          <a:xfrm>
            <a:off x="800100" y="3079750"/>
            <a:ext cx="342900"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CE9AA892-00E7-4C71-95F1-5A64182204C9}" type="datetime'''''''''''''C''h''''i''''n''''''''''''''''''a'''''''''">
              <a:rPr lang="en-US" altLang="zh-CN" sz="1000">
                <a:solidFill>
                  <a:schemeClr val="tx1"/>
                </a:solidFill>
              </a:rPr>
              <a:t>China</a:t>
            </a:fld>
            <a:endParaRPr lang="zh-CN" altLang="en-US" sz="1000">
              <a:solidFill>
                <a:schemeClr val="tx1"/>
              </a:solidFill>
              <a:sym typeface="+mn-lt"/>
            </a:endParaRPr>
          </a:p>
        </p:txBody>
      </p:sp>
      <p:sp>
        <p:nvSpPr>
          <p:cNvPr id="17" name="Rectangle 16"/>
          <p:cNvSpPr/>
          <p:nvPr>
            <p:custDataLst>
              <p:tags r:id="rId47"/>
            </p:custDataLst>
          </p:nvPr>
        </p:nvSpPr>
        <p:spPr bwMode="auto">
          <a:xfrm>
            <a:off x="3687763" y="3079750"/>
            <a:ext cx="406400"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CCAEB61B-5F5A-464E-95EB-104FA27D6670}" type="datetime'''F''''r''''''a''''''''''''''''''''n''''''''c''''e'''''''''">
              <a:rPr lang="en-US" altLang="zh-CN" sz="1000">
                <a:solidFill>
                  <a:schemeClr val="tx1"/>
                </a:solidFill>
              </a:rPr>
              <a:t>France</a:t>
            </a:fld>
            <a:endParaRPr lang="zh-CN" altLang="en-US" sz="1000">
              <a:solidFill>
                <a:schemeClr val="tx1"/>
              </a:solidFill>
              <a:latin typeface="Arial"/>
              <a:sym typeface="Arial"/>
            </a:endParaRPr>
          </a:p>
        </p:txBody>
      </p:sp>
      <p:sp>
        <p:nvSpPr>
          <p:cNvPr id="2" name="Rectangle 1"/>
          <p:cNvSpPr/>
          <p:nvPr>
            <p:custDataLst>
              <p:tags r:id="rId48"/>
            </p:custDataLst>
          </p:nvPr>
        </p:nvSpPr>
        <p:spPr bwMode="auto">
          <a:xfrm>
            <a:off x="4210050" y="3079750"/>
            <a:ext cx="533400" cy="15240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54CE272A-A4E6-4379-9FA7-443C9F9AC70B}" type="datetime'''''''''''''G''''er''''''''m''''''''any'''''''''''">
              <a:rPr lang="en-US" altLang="zh-CN" sz="1000">
                <a:solidFill>
                  <a:schemeClr val="tx1"/>
                </a:solidFill>
              </a:rPr>
              <a:t>Germany</a:t>
            </a:fld>
            <a:endParaRPr lang="zh-CN" altLang="en-US" sz="1000">
              <a:solidFill>
                <a:schemeClr val="tx1"/>
              </a:solidFill>
              <a:latin typeface="Arial"/>
              <a:sym typeface="Arial"/>
            </a:endParaRPr>
          </a:p>
        </p:txBody>
      </p:sp>
      <p:sp>
        <p:nvSpPr>
          <p:cNvPr id="141" name="TextBox 140"/>
          <p:cNvSpPr txBox="1"/>
          <p:nvPr/>
        </p:nvSpPr>
        <p:spPr>
          <a:xfrm>
            <a:off x="756336" y="1493838"/>
            <a:ext cx="4705567" cy="471190"/>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marL="153988" indent="-153988">
              <a:buClr>
                <a:schemeClr val="accent1"/>
              </a:buClr>
            </a:pPr>
            <a:r>
              <a:rPr lang="en-US" altLang="zh-CN" sz="1200" b="1">
                <a:solidFill>
                  <a:schemeClr val="accent6"/>
                </a:solidFill>
              </a:rPr>
              <a:t>PV (Passenger Vehicle) </a:t>
            </a:r>
            <a:r>
              <a:rPr lang="en-US" altLang="zh-CN" sz="1200" b="1" smtClean="0">
                <a:solidFill>
                  <a:schemeClr val="accent6"/>
                </a:solidFill>
              </a:rPr>
              <a:t>Ownership Per 1,000 People</a:t>
            </a:r>
            <a:r>
              <a:rPr lang="en-US" altLang="zh-CN" sz="1200" b="1" baseline="30000" smtClean="0">
                <a:solidFill>
                  <a:schemeClr val="accent6"/>
                </a:solidFill>
              </a:rPr>
              <a:t>1</a:t>
            </a:r>
            <a:endParaRPr lang="en-US" altLang="zh-CN" sz="1200" b="1" baseline="30000">
              <a:solidFill>
                <a:schemeClr val="accent6"/>
              </a:solidFill>
            </a:endParaRPr>
          </a:p>
        </p:txBody>
      </p:sp>
      <p:sp>
        <p:nvSpPr>
          <p:cNvPr id="155" name="AcnBodyText_ID_83"/>
          <p:cNvSpPr>
            <a:spLocks noGrp="1" noChangeArrowheads="1"/>
          </p:cNvSpPr>
          <p:nvPr>
            <p:custDataLst>
              <p:tags r:id="rId49"/>
            </p:custDataLst>
          </p:nvPr>
        </p:nvSpPr>
        <p:spPr bwMode="auto">
          <a:xfrm>
            <a:off x="2362200" y="7445184"/>
            <a:ext cx="5235575" cy="307777"/>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marL="0" indent="0">
              <a:buNone/>
            </a:pPr>
            <a:r>
              <a:rPr lang="en-US" sz="1000" i="1"/>
              <a:t>Source: </a:t>
            </a:r>
            <a:r>
              <a:rPr lang="en-US" sz="1000" i="1" smtClean="0"/>
              <a:t>Euromonitor, CADA</a:t>
            </a:r>
            <a:r>
              <a:rPr lang="en-US" sz="1000" i="1"/>
              <a:t>, </a:t>
            </a:r>
            <a:r>
              <a:rPr lang="en-US" sz="1000" i="1" smtClean="0"/>
              <a:t>The World Bank, State Information </a:t>
            </a:r>
            <a:r>
              <a:rPr lang="en-US" sz="1000" i="1"/>
              <a:t>Center, Ministry of Commerce of </a:t>
            </a:r>
            <a:r>
              <a:rPr lang="en-US" sz="1000" i="1" smtClean="0"/>
              <a:t>China, US BTS, JAMA, ACEA</a:t>
            </a:r>
            <a:endParaRPr lang="en-US" altLang="zh-CN" sz="1000" i="1" smtClean="0">
              <a:sym typeface="Tahoma"/>
            </a:endParaRPr>
          </a:p>
        </p:txBody>
      </p:sp>
      <p:sp>
        <p:nvSpPr>
          <p:cNvPr id="156" name="Footer Placeholder 3"/>
          <p:cNvSpPr>
            <a:spLocks noGrp="1"/>
          </p:cNvSpPr>
          <p:nvPr>
            <p:ph type="ftr" sz="quarter" idx="11"/>
          </p:nvPr>
        </p:nvSpPr>
        <p:spPr>
          <a:xfrm>
            <a:off x="5577839" y="7381884"/>
            <a:ext cx="3185160" cy="235787"/>
          </a:xfrm>
        </p:spPr>
        <p:txBody>
          <a:bodyPr/>
          <a:lstStyle/>
          <a:p>
            <a:r>
              <a:rPr lang="en-US" sz="1000" smtClean="0"/>
              <a:t>Confidential</a:t>
            </a:r>
          </a:p>
        </p:txBody>
      </p:sp>
      <p:sp>
        <p:nvSpPr>
          <p:cNvPr id="157" name="Slide Number Placeholder 4"/>
          <p:cNvSpPr txBox="1"/>
          <p:nvPr/>
        </p:nvSpPr>
        <p:spPr>
          <a:xfrm>
            <a:off x="8762999" y="7381884"/>
            <a:ext cx="390525" cy="235787"/>
          </a:xfrm>
          <a:prstGeom prst="rect">
            <a:avLst/>
          </a:prstGeom>
        </p:spPr>
        <p:txBody>
          <a:bodyPr vert="horz" lIns="0" tIns="0" rIns="0" bIns="0" rtlCol="0" anchor="ctr"/>
          <a:lstStyle>
            <a:defPPr>
              <a:defRPr lang="en-US"/>
            </a:defPPr>
            <a:lvl1pPr marL="0" algn="r" defTabSz="509412" rtl="0" eaLnBrk="1" latinLnBrk="0" hangingPunct="1">
              <a:defRPr sz="800" b="1"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fld id="{05CABE09-BF1D-D744-AFC8-EE0D1E8ADE6E}" type="slidenum">
              <a:rPr lang="en-US" sz="1000"/>
              <a:t>2</a:t>
            </a:fld>
            <a:endParaRPr lang="en-US" sz="1000"/>
          </a:p>
        </p:txBody>
      </p:sp>
    </p:spTree>
    <p:extLst>
      <p:ext uri="{BB962C8B-B14F-4D97-AF65-F5344CB8AC3E}">
        <p14:creationId xmlns:p14="http://schemas.microsoft.com/office/powerpoint/2010/main" val="328533443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Object 2" hidden="1"/>
          <p:cNvGraphicFramePr>
            <a:graphicFrameLocks noChangeAspect="1"/>
          </p:cNvGraphicFramePr>
          <p:nvPr>
            <p:custDataLst>
              <p:tags r:id="rId2"/>
            </p:custDataLst>
            <p:extLst>
              <p:ext uri="{D42A27DB-BD31-4B8C-83A1-F6EECF244321}">
                <p14:modId xmlns:p14="http://schemas.microsoft.com/office/powerpoint/2010/main" val="4161963051"/>
              </p:ext>
            </p:extLst>
          </p:nvPr>
        </p:nvGraphicFramePr>
        <p:xfrm>
          <a:off x="1588" y="1588"/>
          <a:ext cx="1587" cy="1587"/>
        </p:xfrm>
        <a:graphic>
          <a:graphicData uri="http://schemas.openxmlformats.org/presentationml/2006/ole">
            <mc:AlternateContent>
              <mc:Choice xmlns:v="urn:schemas-microsoft-com:vml" Requires="v">
                <p:oleObj spid="_x0000_s1042"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2" name="Title 1"/>
          <p:cNvSpPr>
            <a:spLocks noGrp="1"/>
          </p:cNvSpPr>
          <p:nvPr>
            <p:ph type="ctrTitle"/>
          </p:nvPr>
        </p:nvSpPr>
        <p:spPr>
          <a:xfrm>
            <a:off x="533400" y="457200"/>
            <a:ext cx="9144000" cy="533400"/>
          </a:xfrm>
        </p:spPr>
        <p:txBody>
          <a:bodyPr vert="horz" lIns="0" tIns="0" rIns="0" bIns="0" rtlCol="0" anchor="t" anchorCtr="0">
            <a:noAutofit/>
          </a:bodyPr>
          <a:lstStyle/>
          <a:p>
            <a:r>
              <a:rPr lang="en-US" altLang="zh-CN" sz="2000" smtClean="0"/>
              <a:t>Currently, various business models for online used cars exist…</a:t>
            </a:r>
            <a:endParaRPr lang="zh-CN" altLang="en-US" sz="2000"/>
          </a:p>
        </p:txBody>
      </p:sp>
      <p:sp>
        <p:nvSpPr>
          <p:cNvPr id="4" name="Rectangle 3"/>
          <p:cNvSpPr/>
          <p:nvPr/>
        </p:nvSpPr>
        <p:spPr>
          <a:xfrm>
            <a:off x="329906" y="3422731"/>
            <a:ext cx="1400232" cy="755704"/>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600" b="1" smtClean="0">
                <a:solidFill>
                  <a:schemeClr val="accent4"/>
                </a:solidFill>
                <a:latin typeface="+mj-lt"/>
              </a:rPr>
              <a:t>C   Individual Seller</a:t>
            </a:r>
            <a:endParaRPr lang="zh-CN" altLang="en-US" sz="1600" b="1">
              <a:solidFill>
                <a:schemeClr val="accent4"/>
              </a:solidFill>
              <a:latin typeface="+mj-lt"/>
            </a:endParaRPr>
          </a:p>
        </p:txBody>
      </p:sp>
      <p:sp>
        <p:nvSpPr>
          <p:cNvPr id="6" name="Rectangle 5"/>
          <p:cNvSpPr/>
          <p:nvPr/>
        </p:nvSpPr>
        <p:spPr>
          <a:xfrm>
            <a:off x="3004393" y="3422731"/>
            <a:ext cx="1400232" cy="755704"/>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600" b="1" smtClean="0">
                <a:solidFill>
                  <a:schemeClr val="accent4"/>
                </a:solidFill>
                <a:latin typeface="+mj-lt"/>
              </a:rPr>
              <a:t>B   Merchant</a:t>
            </a:r>
            <a:endParaRPr lang="zh-CN" altLang="en-US" sz="1600" b="1">
              <a:solidFill>
                <a:schemeClr val="accent4"/>
              </a:solidFill>
              <a:latin typeface="+mj-lt"/>
            </a:endParaRPr>
          </a:p>
        </p:txBody>
      </p:sp>
      <p:sp>
        <p:nvSpPr>
          <p:cNvPr id="7" name="Rectangle 6"/>
          <p:cNvSpPr/>
          <p:nvPr/>
        </p:nvSpPr>
        <p:spPr>
          <a:xfrm>
            <a:off x="5678880" y="3422731"/>
            <a:ext cx="1400232" cy="755704"/>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600" b="1" smtClean="0">
                <a:solidFill>
                  <a:schemeClr val="accent4"/>
                </a:solidFill>
                <a:latin typeface="+mj-lt"/>
              </a:rPr>
              <a:t>B</a:t>
            </a:r>
            <a:r>
              <a:rPr lang="en-US" altLang="zh-CN" sz="1600" b="1">
                <a:solidFill>
                  <a:schemeClr val="accent4"/>
                </a:solidFill>
                <a:latin typeface="+mj-lt"/>
              </a:rPr>
              <a:t> </a:t>
            </a:r>
            <a:r>
              <a:rPr lang="en-US" altLang="zh-CN" sz="1600" b="1" smtClean="0">
                <a:solidFill>
                  <a:schemeClr val="accent4"/>
                </a:solidFill>
                <a:latin typeface="+mj-lt"/>
              </a:rPr>
              <a:t>  Merchant</a:t>
            </a:r>
            <a:endParaRPr lang="zh-CN" altLang="en-US" sz="1600" b="1">
              <a:solidFill>
                <a:schemeClr val="accent4"/>
              </a:solidFill>
              <a:latin typeface="+mj-lt"/>
            </a:endParaRPr>
          </a:p>
        </p:txBody>
      </p:sp>
      <p:sp>
        <p:nvSpPr>
          <p:cNvPr id="8" name="Rectangle 7"/>
          <p:cNvSpPr/>
          <p:nvPr/>
        </p:nvSpPr>
        <p:spPr>
          <a:xfrm>
            <a:off x="8353368" y="3422731"/>
            <a:ext cx="1400232" cy="755704"/>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600" b="1" smtClean="0">
                <a:solidFill>
                  <a:schemeClr val="accent4"/>
                </a:solidFill>
                <a:latin typeface="+mj-lt"/>
              </a:rPr>
              <a:t>C   Individual </a:t>
            </a:r>
            <a:r>
              <a:rPr lang="en-US" altLang="zh-CN" sz="1600" b="1">
                <a:solidFill>
                  <a:schemeClr val="accent4"/>
                </a:solidFill>
                <a:latin typeface="+mj-lt"/>
              </a:rPr>
              <a:t>Buyer</a:t>
            </a:r>
            <a:endParaRPr lang="zh-CN" altLang="en-US" sz="1600" b="1">
              <a:solidFill>
                <a:schemeClr val="accent4"/>
              </a:solidFill>
              <a:latin typeface="+mj-lt"/>
            </a:endParaRPr>
          </a:p>
        </p:txBody>
      </p:sp>
      <p:pic>
        <p:nvPicPr>
          <p:cNvPr id="20" name="Picture 29" descr="C:\Users\Xu.Liu\Desktop\51.jpg"/>
          <p:cNvPicPr>
            <a:picLocks noChangeAspect="1" noChangeArrowheads="1"/>
          </p:cNvPicPr>
          <p:nvPr/>
        </p:nvPicPr>
        <p:blipFill>
          <a:blip r:embed="rId5">
            <a:extLst>
              <a:ext uri="{28A0092B-C50C-407E-A947-70E740481C1C}">
                <a14:useLocalDpi xmlns:a14="http://schemas.microsoft.com/office/drawing/2010/main" val="0"/>
              </a:ext>
            </a:extLst>
          </a:blip>
          <a:srcRect b="28235"/>
          <a:stretch>
            <a:fillRect/>
          </a:stretch>
        </p:blipFill>
        <p:spPr bwMode="auto">
          <a:xfrm>
            <a:off x="4315235" y="4815844"/>
            <a:ext cx="819286" cy="327714"/>
          </a:xfrm>
          <a:prstGeom prst="rect">
            <a:avLst/>
          </a:prstGeom>
          <a:noFill/>
          <a:extLst>
            <a:ext uri="{909E8E84-426E-40DD-AFC4-6F175D3DCCD1}">
              <a14:hiddenFill xmlns:a14="http://schemas.microsoft.com/office/drawing/2010/main">
                <a:solidFill>
                  <a:srgbClr val="FFFFFF"/>
                </a:solidFill>
              </a14:hiddenFill>
            </a:ext>
          </a:extLst>
        </p:spPr>
      </p:pic>
      <p:cxnSp>
        <p:nvCxnSpPr>
          <p:cNvPr id="22" name="Straight Arrow Connector 21"/>
          <p:cNvCxnSpPr>
            <a:stCxn id="7" idx="3"/>
            <a:endCxn id="8" idx="1"/>
          </p:cNvCxnSpPr>
          <p:nvPr/>
        </p:nvCxnSpPr>
        <p:spPr>
          <a:xfrm>
            <a:off x="7079112" y="3800583"/>
            <a:ext cx="1274256"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9" name="Straight Arrow Connector 28"/>
          <p:cNvCxnSpPr>
            <a:stCxn id="4" idx="3"/>
            <a:endCxn id="6" idx="1"/>
          </p:cNvCxnSpPr>
          <p:nvPr/>
        </p:nvCxnSpPr>
        <p:spPr>
          <a:xfrm>
            <a:off x="1730138" y="3800583"/>
            <a:ext cx="1274255"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a:stCxn id="6" idx="3"/>
            <a:endCxn id="7" idx="1"/>
          </p:cNvCxnSpPr>
          <p:nvPr/>
        </p:nvCxnSpPr>
        <p:spPr>
          <a:xfrm>
            <a:off x="4404625" y="3800583"/>
            <a:ext cx="1274255"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32" name="Picture 4" descr="C:\Users\elizabeth.wang\AppData\Roaming\Tencent\Users\522571184\QQ\WinTemp\RichOle\M$[0L~(79XP7FNVYI(25O$N.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690446" y="3223736"/>
            <a:ext cx="702599" cy="309913"/>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descr="che1681.jpg"/>
          <p:cNvPicPr>
            <a:picLocks noChangeAspect="1"/>
          </p:cNvPicPr>
          <p:nvPr/>
        </p:nvPicPr>
        <p:blipFill>
          <a:blip r:embed="rId7"/>
          <a:stretch>
            <a:fillRect/>
          </a:stretch>
        </p:blipFill>
        <p:spPr>
          <a:xfrm>
            <a:off x="7591903" y="2874436"/>
            <a:ext cx="712551" cy="268666"/>
          </a:xfrm>
          <a:prstGeom prst="rect">
            <a:avLst/>
          </a:prstGeom>
        </p:spPr>
      </p:pic>
      <p:pic>
        <p:nvPicPr>
          <p:cNvPr id="23" name="Picture 1" descr="C:\Users\elizabeth.wang\AppData\Roaming\Tencent\Users\522571184\QQ\WinTemp\RichOle\MJ8{`~8A$H67N[33`0TZ_R7.png"/>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4710127" y="3859629"/>
            <a:ext cx="663237" cy="40757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9" descr="C:\Users\elizabeth.wang\AppData\Roaming\Tencent\Users\522571184\QQ\WinTemp\RichOle\TZX0ZDN(34NS47KM85YH$`Q.png"/>
          <p:cNvPicPr>
            <a:picLocks noChangeAspect="1" noChangeArrowheads="1"/>
          </p:cNvPicPr>
          <p:nvPr/>
        </p:nvPicPr>
        <p:blipFill>
          <a:blip r:embed="rId9">
            <a:extLst>
              <a:ext uri="{28A0092B-C50C-407E-A947-70E740481C1C}">
                <a14:useLocalDpi xmlns:a14="http://schemas.microsoft.com/office/drawing/2010/main" val="0"/>
              </a:ext>
            </a:extLst>
          </a:blip>
          <a:srcRect l="8266" t="15088" r="2622" b="9658"/>
          <a:stretch>
            <a:fillRect/>
          </a:stretch>
        </p:blipFill>
        <p:spPr bwMode="auto">
          <a:xfrm>
            <a:off x="3430413" y="4992520"/>
            <a:ext cx="638776" cy="373907"/>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descr="ganji8.jpg"/>
          <p:cNvPicPr>
            <a:picLocks noChangeAspect="1"/>
          </p:cNvPicPr>
          <p:nvPr/>
        </p:nvPicPr>
        <p:blipFill>
          <a:blip r:embed="rId10"/>
          <a:srcRect l="5115" t="10122" r="2540" b="6878"/>
          <a:stretch>
            <a:fillRect/>
          </a:stretch>
        </p:blipFill>
        <p:spPr>
          <a:xfrm>
            <a:off x="4905375" y="1371600"/>
            <a:ext cx="1321251" cy="293032"/>
          </a:xfrm>
          <a:prstGeom prst="rect">
            <a:avLst/>
          </a:prstGeom>
        </p:spPr>
      </p:pic>
      <p:pic>
        <p:nvPicPr>
          <p:cNvPr id="27" name="Picture 26" descr="易车二手车.jpg"/>
          <p:cNvPicPr>
            <a:picLocks noChangeAspect="1"/>
          </p:cNvPicPr>
          <p:nvPr/>
        </p:nvPicPr>
        <p:blipFill>
          <a:blip r:embed="rId11"/>
          <a:stretch>
            <a:fillRect/>
          </a:stretch>
        </p:blipFill>
        <p:spPr>
          <a:xfrm>
            <a:off x="7363227" y="3377076"/>
            <a:ext cx="746505" cy="182183"/>
          </a:xfrm>
          <a:prstGeom prst="rect">
            <a:avLst/>
          </a:prstGeom>
        </p:spPr>
      </p:pic>
      <p:pic>
        <p:nvPicPr>
          <p:cNvPr id="30" name="Picture 6" descr="C:\Users\elizabeth.wang\AppData\Roaming\Tencent\Users\522571184\QQ\WinTemp\RichOle\RF{WWRN]F34})82LWA]`F~B.png"/>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2315121" y="4900136"/>
            <a:ext cx="869246" cy="2523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17219" y="6424136"/>
            <a:ext cx="2286780" cy="738664"/>
          </a:xfrm>
          <a:prstGeom prst="rect">
            <a:avLst/>
          </a:prstGeom>
          <a:noFill/>
        </p:spPr>
        <p:txBody>
          <a:bodyPr wrap="square" rtlCol="0" anchor="ctr">
            <a:spAutoFit/>
          </a:bodyPr>
          <a:lstStyle>
            <a:defPPr>
              <a:defRPr lang="en-US"/>
            </a:defPPr>
            <a:lvl1pPr marL="0" algn="ctr" defTabSz="509412" rtl="0" eaLnBrk="1" latinLnBrk="0" hangingPunct="1">
              <a:lnSpc>
                <a:spcPct val="150000"/>
              </a:lnSpc>
              <a:tabLst>
                <a:tab pos="1200150"/>
              </a:tabLst>
              <a:defRPr sz="1400" b="1"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r>
              <a:rPr lang="en-US" altLang="zh-CN"/>
              <a:t>C2C: </a:t>
            </a:r>
            <a:r>
              <a:rPr lang="en-US" altLang="zh-CN" smtClean="0"/>
              <a:t>Information </a:t>
            </a:r>
            <a:r>
              <a:rPr lang="en-US" altLang="zh-CN"/>
              <a:t>Listing</a:t>
            </a:r>
            <a:endParaRPr lang="zh-CN" altLang="en-US"/>
          </a:p>
        </p:txBody>
      </p:sp>
      <p:sp>
        <p:nvSpPr>
          <p:cNvPr id="35" name="TextBox 34"/>
          <p:cNvSpPr txBox="1"/>
          <p:nvPr/>
        </p:nvSpPr>
        <p:spPr>
          <a:xfrm>
            <a:off x="4047683" y="2030147"/>
            <a:ext cx="1889901" cy="415498"/>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400" b="1" smtClean="0">
                <a:solidFill>
                  <a:schemeClr val="accent4"/>
                </a:solidFill>
              </a:rPr>
              <a:t>C2C: Consignment</a:t>
            </a:r>
            <a:endParaRPr lang="zh-CN" altLang="en-US" sz="1400" b="1" smtClean="0">
              <a:solidFill>
                <a:schemeClr val="accent4"/>
              </a:solidFill>
            </a:endParaRPr>
          </a:p>
        </p:txBody>
      </p:sp>
      <p:pic>
        <p:nvPicPr>
          <p:cNvPr id="750594" name="Picture 2" descr="C:\Users\Xu.Liu\Desktop\u=189117168,2126541929&amp;fm=21&amp;gp=0.jpg"/>
          <p:cNvPicPr>
            <a:picLocks noChangeAspect="1" noChangeArrowheads="1"/>
          </p:cNvPicPr>
          <p:nvPr/>
        </p:nvPicPr>
        <p:blipFill>
          <a:blip r:embed="rId13">
            <a:extLst>
              <a:ext uri="{28A0092B-C50C-407E-A947-70E740481C1C}">
                <a14:useLocalDpi xmlns:a14="http://schemas.microsoft.com/office/drawing/2010/main" val="0"/>
              </a:ext>
            </a:extLst>
          </a:blip>
          <a:srcRect l="21375" t="19240" r="17779" b="33204"/>
          <a:stretch>
            <a:fillRect/>
          </a:stretch>
        </p:blipFill>
        <p:spPr bwMode="auto">
          <a:xfrm>
            <a:off x="7162800" y="5303879"/>
            <a:ext cx="684547" cy="320705"/>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4" descr="C:\Users\Xu.Liu\Desktop\b03533fa828ba61e39bce3f24334970a314e5998.jpg"/>
          <p:cNvPicPr>
            <a:picLocks noChangeAspect="1" noChangeArrowheads="1"/>
          </p:cNvPicPr>
          <p:nvPr/>
        </p:nvPicPr>
        <p:blipFill>
          <a:blip r:embed="rId14">
            <a:extLst>
              <a:ext uri="{28A0092B-C50C-407E-A947-70E740481C1C}">
                <a14:useLocalDpi xmlns:a14="http://schemas.microsoft.com/office/drawing/2010/main" val="0"/>
              </a:ext>
            </a:extLst>
          </a:blip>
          <a:srcRect t="26250" b="28132"/>
          <a:stretch>
            <a:fillRect/>
          </a:stretch>
        </p:blipFill>
        <p:spPr bwMode="auto">
          <a:xfrm>
            <a:off x="2956982" y="1478061"/>
            <a:ext cx="695152" cy="317111"/>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 descr="C:\Users\Xu.Liu\Desktop\u=11360441,934244099&amp;fm=21&amp;gp=0.jpg"/>
          <p:cNvPicPr>
            <a:picLocks noChangeAspect="1" noChangeArrowheads="1"/>
          </p:cNvPicPr>
          <p:nvPr/>
        </p:nvPicPr>
        <p:blipFill>
          <a:blip r:embed="rId15">
            <a:extLst>
              <a:ext uri="{28A0092B-C50C-407E-A947-70E740481C1C}">
                <a14:useLocalDpi xmlns:a14="http://schemas.microsoft.com/office/drawing/2010/main" val="0"/>
              </a:ext>
            </a:extLst>
          </a:blip>
          <a:srcRect t="5008" b="17670"/>
          <a:stretch>
            <a:fillRect/>
          </a:stretch>
        </p:blipFill>
        <p:spPr bwMode="auto">
          <a:xfrm>
            <a:off x="6932516" y="1612075"/>
            <a:ext cx="796689" cy="30800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9" descr="C:\Users\elizabeth.wang\AppData\Roaming\Tencent\Users\522571184\QQ\WinTemp\RichOle\T@$6K_1~1`Q}X0V{L%0W`1E.png"/>
          <p:cNvPicPr>
            <a:picLocks noChangeAspect="1" noChangeArrowheads="1"/>
          </p:cNvPicPr>
          <p:nvPr/>
        </p:nvPicPr>
        <p:blipFill>
          <a:blip r:embed="rId16">
            <a:extLst>
              <a:ext uri="{28A0092B-C50C-407E-A947-70E740481C1C}">
                <a14:useLocalDpi xmlns:a14="http://schemas.microsoft.com/office/drawing/2010/main" val="0"/>
              </a:ext>
            </a:extLst>
          </a:blip>
          <a:stretch>
            <a:fillRect/>
          </a:stretch>
        </p:blipFill>
        <p:spPr bwMode="auto">
          <a:xfrm>
            <a:off x="3916016" y="6010230"/>
            <a:ext cx="1008112" cy="315035"/>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39" descr="C:\Users\elizabeth.wang\AppData\Roaming\Tencent\Users\522571184\QQ\WinTemp\RichOle\@MF(}I6]_4UVNFRK}~1P8]Y.png"/>
          <p:cNvPicPr>
            <a:picLocks noChangeAspect="1" noChangeArrowheads="1"/>
          </p:cNvPicPr>
          <p:nvPr/>
        </p:nvPicPr>
        <p:blipFill>
          <a:blip r:embed="rId17">
            <a:extLst>
              <a:ext uri="{28A0092B-C50C-407E-A947-70E740481C1C}">
                <a14:useLocalDpi xmlns:a14="http://schemas.microsoft.com/office/drawing/2010/main" val="0"/>
              </a:ext>
            </a:extLst>
          </a:blip>
          <a:stretch>
            <a:fillRect/>
          </a:stretch>
        </p:blipFill>
        <p:spPr bwMode="auto">
          <a:xfrm>
            <a:off x="5562173" y="5854427"/>
            <a:ext cx="1108364" cy="337705"/>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descr="快拍.jpg"/>
          <p:cNvPicPr>
            <a:picLocks noChangeAspect="1"/>
          </p:cNvPicPr>
          <p:nvPr/>
        </p:nvPicPr>
        <p:blipFill>
          <a:blip r:embed="rId18"/>
          <a:stretch>
            <a:fillRect/>
          </a:stretch>
        </p:blipFill>
        <p:spPr>
          <a:xfrm>
            <a:off x="1592414" y="4551599"/>
            <a:ext cx="684805" cy="186938"/>
          </a:xfrm>
          <a:prstGeom prst="rect">
            <a:avLst/>
          </a:prstGeom>
        </p:spPr>
      </p:pic>
      <p:sp>
        <p:nvSpPr>
          <p:cNvPr id="41" name="AcnBodyText_ID_83"/>
          <p:cNvSpPr>
            <a:spLocks noGrp="1" noChangeArrowheads="1"/>
          </p:cNvSpPr>
          <p:nvPr>
            <p:custDataLst>
              <p:tags r:id="rId19"/>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smtClean="0"/>
              <a:t>Company Information</a:t>
            </a:r>
            <a:endParaRPr lang="en-US" altLang="zh-CN" sz="1000" i="1" smtClean="0">
              <a:sym typeface="Tahoma"/>
            </a:endParaRPr>
          </a:p>
        </p:txBody>
      </p:sp>
      <p:sp>
        <p:nvSpPr>
          <p:cNvPr id="44" name="Footer Placeholder 3"/>
          <p:cNvSpPr>
            <a:spLocks noGrp="1"/>
          </p:cNvSpPr>
          <p:nvPr>
            <p:ph type="ftr" sz="quarter" idx="11"/>
          </p:nvPr>
        </p:nvSpPr>
        <p:spPr>
          <a:xfrm>
            <a:off x="5577839" y="7381884"/>
            <a:ext cx="3185160" cy="235787"/>
          </a:xfrm>
        </p:spPr>
        <p:txBody>
          <a:bodyPr/>
          <a:lstStyle/>
          <a:p>
            <a:r>
              <a:rPr lang="en-US" sz="1000" smtClean="0"/>
              <a:t>Confidential</a:t>
            </a:r>
          </a:p>
        </p:txBody>
      </p:sp>
      <p:sp>
        <p:nvSpPr>
          <p:cNvPr id="45" name="Slide Number Placeholder 4"/>
          <p:cNvSpPr txBox="1"/>
          <p:nvPr/>
        </p:nvSpPr>
        <p:spPr>
          <a:xfrm>
            <a:off x="8762999" y="7381884"/>
            <a:ext cx="390525" cy="235787"/>
          </a:xfrm>
          <a:prstGeom prst="rect">
            <a:avLst/>
          </a:prstGeom>
        </p:spPr>
        <p:txBody>
          <a:bodyPr vert="horz" lIns="0" tIns="0" rIns="0" bIns="0" rtlCol="0" anchor="ctr"/>
          <a:lstStyle>
            <a:defPPr>
              <a:defRPr lang="en-US"/>
            </a:defPPr>
            <a:lvl1pPr marL="0" algn="r" defTabSz="509412" rtl="0" eaLnBrk="1" latinLnBrk="0" hangingPunct="1">
              <a:defRPr sz="800" b="1"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fld id="{05CABE09-BF1D-D744-AFC8-EE0D1E8ADE6E}" type="slidenum">
              <a:rPr lang="en-US" sz="1000"/>
              <a:t>3</a:t>
            </a:fld>
            <a:endParaRPr lang="en-US" sz="1000"/>
          </a:p>
        </p:txBody>
      </p:sp>
      <p:sp>
        <p:nvSpPr>
          <p:cNvPr id="9" name="TextBox 8"/>
          <p:cNvSpPr txBox="1"/>
          <p:nvPr/>
        </p:nvSpPr>
        <p:spPr>
          <a:xfrm>
            <a:off x="2819400" y="1755386"/>
            <a:ext cx="985701"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Renrenche</a:t>
            </a:r>
            <a:endParaRPr lang="zh-CN" altLang="en-US" sz="1200" smtClean="0">
              <a:solidFill>
                <a:schemeClr val="accent4"/>
              </a:solidFill>
            </a:endParaRPr>
          </a:p>
        </p:txBody>
      </p:sp>
      <p:sp>
        <p:nvSpPr>
          <p:cNvPr id="36" name="TextBox 35"/>
          <p:cNvSpPr txBox="1"/>
          <p:nvPr/>
        </p:nvSpPr>
        <p:spPr>
          <a:xfrm>
            <a:off x="4805235" y="1580616"/>
            <a:ext cx="1443165" cy="369332"/>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Ganji Haoche</a:t>
            </a:r>
            <a:endParaRPr lang="zh-CN" altLang="en-US" sz="1200" smtClean="0">
              <a:solidFill>
                <a:schemeClr val="accent4"/>
              </a:solidFill>
            </a:endParaRPr>
          </a:p>
        </p:txBody>
      </p:sp>
      <p:sp>
        <p:nvSpPr>
          <p:cNvPr id="39" name="TextBox 38"/>
          <p:cNvSpPr txBox="1"/>
          <p:nvPr/>
        </p:nvSpPr>
        <p:spPr>
          <a:xfrm>
            <a:off x="6836225" y="1850063"/>
            <a:ext cx="1084271"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Da Sou Che</a:t>
            </a:r>
            <a:endParaRPr lang="zh-CN" altLang="en-US" sz="1200" smtClean="0">
              <a:solidFill>
                <a:schemeClr val="accent4"/>
              </a:solidFill>
            </a:endParaRPr>
          </a:p>
        </p:txBody>
      </p:sp>
      <p:sp>
        <p:nvSpPr>
          <p:cNvPr id="40" name="TextBox 39"/>
          <p:cNvSpPr txBox="1"/>
          <p:nvPr/>
        </p:nvSpPr>
        <p:spPr>
          <a:xfrm>
            <a:off x="7374832" y="3039916"/>
            <a:ext cx="1311968" cy="346249"/>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ATHM (Che168)</a:t>
            </a:r>
            <a:endParaRPr lang="zh-CN" altLang="en-US" sz="1100" smtClean="0">
              <a:solidFill>
                <a:schemeClr val="accent4"/>
              </a:solidFill>
            </a:endParaRPr>
          </a:p>
        </p:txBody>
      </p:sp>
      <p:sp>
        <p:nvSpPr>
          <p:cNvPr id="46" name="TextBox 45"/>
          <p:cNvSpPr txBox="1"/>
          <p:nvPr/>
        </p:nvSpPr>
        <p:spPr>
          <a:xfrm>
            <a:off x="7162800" y="3518723"/>
            <a:ext cx="1311968" cy="215077"/>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a:t>BITA (Taoche)</a:t>
            </a:r>
            <a:endParaRPr lang="zh-CN" altLang="en-US" sz="1100" smtClean="0">
              <a:solidFill>
                <a:schemeClr val="accent4"/>
              </a:solidFill>
            </a:endParaRPr>
          </a:p>
        </p:txBody>
      </p:sp>
      <p:sp>
        <p:nvSpPr>
          <p:cNvPr id="48" name="TextBox 47"/>
          <p:cNvSpPr txBox="1"/>
          <p:nvPr/>
        </p:nvSpPr>
        <p:spPr>
          <a:xfrm>
            <a:off x="4404625" y="3452336"/>
            <a:ext cx="1311968"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Youxinpai</a:t>
            </a:r>
            <a:endParaRPr lang="zh-CN" altLang="en-US" sz="1200" smtClean="0">
              <a:solidFill>
                <a:schemeClr val="accent4"/>
              </a:solidFill>
            </a:endParaRPr>
          </a:p>
        </p:txBody>
      </p:sp>
      <p:sp>
        <p:nvSpPr>
          <p:cNvPr id="49" name="TextBox 48"/>
          <p:cNvSpPr txBox="1"/>
          <p:nvPr/>
        </p:nvSpPr>
        <p:spPr>
          <a:xfrm>
            <a:off x="4404625" y="4099215"/>
            <a:ext cx="1311968"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Cheyipai</a:t>
            </a:r>
            <a:endParaRPr lang="zh-CN" altLang="en-US" sz="1200" smtClean="0">
              <a:solidFill>
                <a:schemeClr val="accent4"/>
              </a:solidFill>
            </a:endParaRPr>
          </a:p>
        </p:txBody>
      </p:sp>
      <p:sp>
        <p:nvSpPr>
          <p:cNvPr id="50" name="TextBox 49"/>
          <p:cNvSpPr txBox="1"/>
          <p:nvPr/>
        </p:nvSpPr>
        <p:spPr>
          <a:xfrm>
            <a:off x="1278832" y="4697077"/>
            <a:ext cx="1311968" cy="369332"/>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58 Kuaipai</a:t>
            </a:r>
            <a:endParaRPr lang="zh-CN" altLang="en-US" sz="1200" smtClean="0">
              <a:solidFill>
                <a:schemeClr val="accent4"/>
              </a:solidFill>
            </a:endParaRPr>
          </a:p>
        </p:txBody>
      </p:sp>
      <p:sp>
        <p:nvSpPr>
          <p:cNvPr id="52" name="TextBox 51"/>
          <p:cNvSpPr txBox="1"/>
          <p:nvPr/>
        </p:nvSpPr>
        <p:spPr>
          <a:xfrm>
            <a:off x="2176132" y="5075536"/>
            <a:ext cx="1311968" cy="369332"/>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Kaixin</a:t>
            </a:r>
            <a:endParaRPr lang="zh-CN" altLang="en-US" sz="1200" smtClean="0">
              <a:solidFill>
                <a:schemeClr val="accent4"/>
              </a:solidFill>
            </a:endParaRPr>
          </a:p>
        </p:txBody>
      </p:sp>
      <p:sp>
        <p:nvSpPr>
          <p:cNvPr id="53" name="TextBox 52"/>
          <p:cNvSpPr txBox="1"/>
          <p:nvPr/>
        </p:nvSpPr>
        <p:spPr>
          <a:xfrm>
            <a:off x="3124200" y="5248166"/>
            <a:ext cx="1311968" cy="369332"/>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Ping An Haoche</a:t>
            </a:r>
            <a:endParaRPr lang="zh-CN" altLang="en-US" sz="1200" smtClean="0">
              <a:solidFill>
                <a:schemeClr val="accent4"/>
              </a:solidFill>
            </a:endParaRPr>
          </a:p>
        </p:txBody>
      </p:sp>
      <p:sp>
        <p:nvSpPr>
          <p:cNvPr id="54" name="TextBox 53"/>
          <p:cNvSpPr txBox="1"/>
          <p:nvPr/>
        </p:nvSpPr>
        <p:spPr>
          <a:xfrm>
            <a:off x="4114800" y="5098380"/>
            <a:ext cx="1311968"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51 Auto</a:t>
            </a:r>
            <a:endParaRPr lang="zh-CN" altLang="en-US" sz="1200" smtClean="0">
              <a:solidFill>
                <a:schemeClr val="accent4"/>
              </a:solidFill>
            </a:endParaRPr>
          </a:p>
        </p:txBody>
      </p:sp>
      <p:cxnSp>
        <p:nvCxnSpPr>
          <p:cNvPr id="13" name="Curved Connector 12"/>
          <p:cNvCxnSpPr>
            <a:stCxn id="4" idx="0"/>
            <a:endCxn id="8" idx="0"/>
          </p:cNvCxnSpPr>
          <p:nvPr/>
        </p:nvCxnSpPr>
        <p:spPr>
          <a:xfrm rot="5400000" flipH="1" flipV="1">
            <a:off x="5041753" y="-589000"/>
            <a:ext cx="12700" cy="8023462"/>
          </a:xfrm>
          <a:prstGeom prst="curvedConnector3">
            <a:avLst>
              <a:gd name="adj1" fmla="val 11462394"/>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5" name="Curved Connector 54"/>
          <p:cNvCxnSpPr>
            <a:stCxn id="4" idx="2"/>
            <a:endCxn id="8" idx="2"/>
          </p:cNvCxnSpPr>
          <p:nvPr/>
        </p:nvCxnSpPr>
        <p:spPr>
          <a:xfrm rot="16200000" flipH="1">
            <a:off x="5041753" y="166704"/>
            <a:ext cx="12700" cy="8023462"/>
          </a:xfrm>
          <a:prstGeom prst="curvedConnector3">
            <a:avLst>
              <a:gd name="adj1" fmla="val 19067252"/>
            </a:avLst>
          </a:prstGeom>
          <a:ln>
            <a:tailEnd type="arrow"/>
          </a:ln>
        </p:spPr>
        <p:style>
          <a:lnRef idx="2">
            <a:schemeClr val="accent1"/>
          </a:lnRef>
          <a:fillRef idx="0">
            <a:schemeClr val="accent1"/>
          </a:fillRef>
          <a:effectRef idx="1">
            <a:schemeClr val="accent1"/>
          </a:effectRef>
          <a:fontRef idx="minor">
            <a:schemeClr val="tx1"/>
          </a:fontRef>
        </p:style>
      </p:cxnSp>
      <p:sp>
        <p:nvSpPr>
          <p:cNvPr id="56" name="TextBox 55"/>
          <p:cNvSpPr txBox="1"/>
          <p:nvPr/>
        </p:nvSpPr>
        <p:spPr>
          <a:xfrm>
            <a:off x="3810000" y="6215536"/>
            <a:ext cx="1311968" cy="369332"/>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58 Used Car</a:t>
            </a:r>
            <a:endParaRPr lang="zh-CN" altLang="en-US" sz="1200" smtClean="0">
              <a:solidFill>
                <a:schemeClr val="accent4"/>
              </a:solidFill>
            </a:endParaRPr>
          </a:p>
        </p:txBody>
      </p:sp>
      <p:sp>
        <p:nvSpPr>
          <p:cNvPr id="57" name="TextBox 56"/>
          <p:cNvSpPr txBox="1"/>
          <p:nvPr/>
        </p:nvSpPr>
        <p:spPr>
          <a:xfrm>
            <a:off x="5469832" y="6071892"/>
            <a:ext cx="1311968" cy="369332"/>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Ganji Used Car</a:t>
            </a:r>
            <a:endParaRPr lang="zh-CN" altLang="en-US" sz="1200" smtClean="0">
              <a:solidFill>
                <a:schemeClr val="accent4"/>
              </a:solidFill>
            </a:endParaRPr>
          </a:p>
        </p:txBody>
      </p:sp>
      <p:sp>
        <p:nvSpPr>
          <p:cNvPr id="58" name="TextBox 57"/>
          <p:cNvSpPr txBox="1"/>
          <p:nvPr/>
        </p:nvSpPr>
        <p:spPr>
          <a:xfrm>
            <a:off x="6841432" y="5585936"/>
            <a:ext cx="1311968"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Baixing</a:t>
            </a:r>
            <a:endParaRPr lang="zh-CN" altLang="en-US" sz="1200" smtClean="0">
              <a:solidFill>
                <a:schemeClr val="accent4"/>
              </a:solidFill>
            </a:endParaRPr>
          </a:p>
        </p:txBody>
      </p:sp>
      <p:cxnSp>
        <p:nvCxnSpPr>
          <p:cNvPr id="59" name="Curved Connector 58"/>
          <p:cNvCxnSpPr>
            <a:stCxn id="4" idx="2"/>
            <a:endCxn id="7" idx="2"/>
          </p:cNvCxnSpPr>
          <p:nvPr/>
        </p:nvCxnSpPr>
        <p:spPr>
          <a:xfrm rot="16200000" flipH="1">
            <a:off x="3704509" y="1503948"/>
            <a:ext cx="12700" cy="5348974"/>
          </a:xfrm>
          <a:prstGeom prst="curvedConnector3">
            <a:avLst>
              <a:gd name="adj1" fmla="val 11421236"/>
            </a:avLst>
          </a:prstGeom>
          <a:ln>
            <a:tailEnd type="arrow"/>
          </a:ln>
        </p:spPr>
        <p:style>
          <a:lnRef idx="2">
            <a:schemeClr val="accent1"/>
          </a:lnRef>
          <a:fillRef idx="0">
            <a:schemeClr val="accent1"/>
          </a:fillRef>
          <a:effectRef idx="1">
            <a:schemeClr val="accent1"/>
          </a:effectRef>
          <a:fontRef idx="minor">
            <a:schemeClr val="tx1"/>
          </a:fontRef>
        </p:style>
      </p:cxnSp>
      <p:pic>
        <p:nvPicPr>
          <p:cNvPr id="63" name="Picture 9" descr="C:\Users\elizabeth.wang\AppData\Roaming\Tencent\Users\522571184\QQ\WinTemp\RichOle\T@$6K_1~1`Q}X0V{L%0W`1E.png"/>
          <p:cNvPicPr>
            <a:picLocks noChangeAspect="1" noChangeArrowheads="1"/>
          </p:cNvPicPr>
          <p:nvPr/>
        </p:nvPicPr>
        <p:blipFill>
          <a:blip r:embed="rId16">
            <a:extLst>
              <a:ext uri="{28A0092B-C50C-407E-A947-70E740481C1C}">
                <a14:useLocalDpi xmlns:a14="http://schemas.microsoft.com/office/drawing/2010/main" val="0"/>
              </a:ext>
            </a:extLst>
          </a:blip>
          <a:stretch>
            <a:fillRect/>
          </a:stretch>
        </p:blipFill>
        <p:spPr bwMode="auto">
          <a:xfrm>
            <a:off x="7284493" y="3886200"/>
            <a:ext cx="688554" cy="215173"/>
          </a:xfrm>
          <a:prstGeom prst="rect">
            <a:avLst/>
          </a:prstGeom>
          <a:noFill/>
          <a:extLst>
            <a:ext uri="{909E8E84-426E-40DD-AFC4-6F175D3DCCD1}">
              <a14:hiddenFill xmlns:a14="http://schemas.microsoft.com/office/drawing/2010/main">
                <a:solidFill>
                  <a:srgbClr val="FFFFFF"/>
                </a:solidFill>
              </a14:hiddenFill>
            </a:ext>
          </a:extLst>
        </p:spPr>
      </p:pic>
      <p:sp>
        <p:nvSpPr>
          <p:cNvPr id="64" name="TextBox 63"/>
          <p:cNvSpPr txBox="1"/>
          <p:nvPr/>
        </p:nvSpPr>
        <p:spPr>
          <a:xfrm>
            <a:off x="6993832" y="3999169"/>
            <a:ext cx="1311968" cy="346249"/>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58 Used Car</a:t>
            </a:r>
            <a:endParaRPr lang="zh-CN" altLang="en-US" sz="1100" smtClean="0">
              <a:solidFill>
                <a:schemeClr val="accent4"/>
              </a:solidFill>
            </a:endParaRPr>
          </a:p>
        </p:txBody>
      </p:sp>
      <p:pic>
        <p:nvPicPr>
          <p:cNvPr id="65" name="Picture 39" descr="C:\Users\elizabeth.wang\AppData\Roaming\Tencent\Users\522571184\QQ\WinTemp\RichOle\@MF(}I6]_4UVNFRK}~1P8]Y.png"/>
          <p:cNvPicPr>
            <a:picLocks noChangeAspect="1" noChangeArrowheads="1"/>
          </p:cNvPicPr>
          <p:nvPr/>
        </p:nvPicPr>
        <p:blipFill>
          <a:blip r:embed="rId17">
            <a:extLst>
              <a:ext uri="{28A0092B-C50C-407E-A947-70E740481C1C}">
                <a14:useLocalDpi xmlns:a14="http://schemas.microsoft.com/office/drawing/2010/main" val="0"/>
              </a:ext>
            </a:extLst>
          </a:blip>
          <a:stretch>
            <a:fillRect/>
          </a:stretch>
        </p:blipFill>
        <p:spPr bwMode="auto">
          <a:xfrm>
            <a:off x="6565408" y="2971800"/>
            <a:ext cx="757028" cy="230657"/>
          </a:xfrm>
          <a:prstGeom prst="rect">
            <a:avLst/>
          </a:prstGeom>
          <a:noFill/>
          <a:extLst>
            <a:ext uri="{909E8E84-426E-40DD-AFC4-6F175D3DCCD1}">
              <a14:hiddenFill xmlns:a14="http://schemas.microsoft.com/office/drawing/2010/main">
                <a:solidFill>
                  <a:srgbClr val="FFFFFF"/>
                </a:solidFill>
              </a14:hiddenFill>
            </a:ext>
          </a:extLst>
        </p:spPr>
      </p:pic>
      <p:sp>
        <p:nvSpPr>
          <p:cNvPr id="66" name="TextBox 65"/>
          <p:cNvSpPr txBox="1"/>
          <p:nvPr/>
        </p:nvSpPr>
        <p:spPr>
          <a:xfrm>
            <a:off x="6308032" y="3124248"/>
            <a:ext cx="1311968" cy="346249"/>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Ganji Used Car</a:t>
            </a:r>
            <a:endParaRPr lang="zh-CN" altLang="en-US" sz="1100" smtClean="0">
              <a:solidFill>
                <a:schemeClr val="accent4"/>
              </a:solidFill>
            </a:endParaRPr>
          </a:p>
        </p:txBody>
      </p:sp>
      <p:pic>
        <p:nvPicPr>
          <p:cNvPr id="749717" name="Picture 149"/>
          <p:cNvPicPr>
            <a:picLocks noChangeAspect="1" noChangeArrowheads="1"/>
          </p:cNvPicPr>
          <p:nvPr/>
        </p:nvPicPr>
        <p:blipFill>
          <a:blip r:embed="rId20">
            <a:extLst>
              <a:ext uri="{28A0092B-C50C-407E-A947-70E740481C1C}">
                <a14:useLocalDpi xmlns:a14="http://schemas.microsoft.com/office/drawing/2010/main" val="0"/>
              </a:ext>
            </a:extLst>
          </a:blip>
          <a:stretch>
            <a:fillRect/>
          </a:stretch>
        </p:blipFill>
        <p:spPr bwMode="auto">
          <a:xfrm>
            <a:off x="7258050" y="4267200"/>
            <a:ext cx="742950" cy="2541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8" name="TextBox 67"/>
          <p:cNvSpPr txBox="1"/>
          <p:nvPr/>
        </p:nvSpPr>
        <p:spPr>
          <a:xfrm>
            <a:off x="7010400" y="4435073"/>
            <a:ext cx="1311968" cy="314894"/>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err="1" smtClean="0">
                <a:solidFill>
                  <a:schemeClr val="accent4"/>
                </a:solidFill>
              </a:rPr>
              <a:t>Taobao</a:t>
            </a:r>
            <a:r>
              <a:rPr lang="en-US" altLang="zh-CN" sz="1100">
                <a:solidFill>
                  <a:schemeClr val="accent4"/>
                </a:solidFill>
              </a:rPr>
              <a:t> </a:t>
            </a:r>
            <a:r>
              <a:rPr lang="en-US" altLang="zh-CN" sz="1100" smtClean="0">
                <a:solidFill>
                  <a:schemeClr val="accent4"/>
                </a:solidFill>
              </a:rPr>
              <a:t>Auto</a:t>
            </a:r>
            <a:endParaRPr lang="zh-CN" altLang="en-US" sz="1100" smtClean="0">
              <a:solidFill>
                <a:schemeClr val="accent4"/>
              </a:solidFill>
            </a:endParaRPr>
          </a:p>
        </p:txBody>
      </p:sp>
    </p:spTree>
    <p:extLst>
      <p:ext uri="{BB962C8B-B14F-4D97-AF65-F5344CB8AC3E}">
        <p14:creationId xmlns:p14="http://schemas.microsoft.com/office/powerpoint/2010/main" val="840676729"/>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Object 2" hidden="1"/>
          <p:cNvGraphicFramePr>
            <a:graphicFrameLocks noChangeAspect="1"/>
          </p:cNvGraphicFramePr>
          <p:nvPr>
            <p:custDataLst>
              <p:tags r:id="rId2"/>
            </p:custDataLst>
            <p:extLst>
              <p:ext uri="{D42A27DB-BD31-4B8C-83A1-F6EECF244321}">
                <p14:modId xmlns:p14="http://schemas.microsoft.com/office/powerpoint/2010/main" val="4258400232"/>
              </p:ext>
            </p:extLst>
          </p:nvPr>
        </p:nvGraphicFramePr>
        <p:xfrm>
          <a:off x="1588" y="1588"/>
          <a:ext cx="1587" cy="1587"/>
        </p:xfrm>
        <a:graphic>
          <a:graphicData uri="http://schemas.openxmlformats.org/presentationml/2006/ole">
            <mc:AlternateContent>
              <mc:Choice xmlns:v="urn:schemas-microsoft-com:vml" Requires="v">
                <p:oleObj spid="_x0000_s1043"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10" name="Rectangle 9"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100">
              <a:latin typeface="Arial"/>
              <a:ea typeface="华文楷体"/>
              <a:cs typeface="Arial"/>
              <a:sym typeface="Arial"/>
            </a:endParaRPr>
          </a:p>
        </p:txBody>
      </p:sp>
      <p:sp>
        <p:nvSpPr>
          <p:cNvPr id="2" name="Title 1"/>
          <p:cNvSpPr>
            <a:spLocks noGrp="1"/>
          </p:cNvSpPr>
          <p:nvPr>
            <p:ph type="ctrTitle"/>
          </p:nvPr>
        </p:nvSpPr>
        <p:spPr>
          <a:xfrm>
            <a:off x="475668" y="457200"/>
            <a:ext cx="9125532" cy="533400"/>
          </a:xfrm>
        </p:spPr>
        <p:txBody>
          <a:bodyPr vert="horz" lIns="0" tIns="0" rIns="0" bIns="0" rtlCol="0" anchor="t" anchorCtr="0">
            <a:normAutofit/>
          </a:bodyPr>
          <a:lstStyle/>
          <a:p>
            <a:r>
              <a:rPr lang="en-US" altLang="zh-CN" sz="2000" smtClean="0"/>
              <a:t>…But the pain </a:t>
            </a:r>
            <a:r>
              <a:rPr lang="en-US" altLang="zh-CN" sz="2000"/>
              <a:t>points </a:t>
            </a:r>
            <a:r>
              <a:rPr lang="en-US" altLang="zh-CN" sz="2000" smtClean="0"/>
              <a:t>are not well addressed</a:t>
            </a:r>
            <a:endParaRPr lang="zh-CN" altLang="en-US" sz="2000"/>
          </a:p>
        </p:txBody>
      </p:sp>
      <p:sp>
        <p:nvSpPr>
          <p:cNvPr id="4" name="Rectangle 3"/>
          <p:cNvSpPr/>
          <p:nvPr/>
        </p:nvSpPr>
        <p:spPr>
          <a:xfrm>
            <a:off x="1427163" y="988038"/>
            <a:ext cx="1751013" cy="567772"/>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200" b="1" smtClean="0">
                <a:solidFill>
                  <a:schemeClr val="accent4"/>
                </a:solidFill>
                <a:latin typeface="+mj-lt"/>
              </a:rPr>
              <a:t>C: Individual Seller</a:t>
            </a:r>
            <a:endParaRPr lang="zh-CN" altLang="en-US" sz="1200" b="1">
              <a:solidFill>
                <a:schemeClr val="accent4"/>
              </a:solidFill>
              <a:latin typeface="+mj-lt"/>
            </a:endParaRPr>
          </a:p>
        </p:txBody>
      </p:sp>
      <p:sp>
        <p:nvSpPr>
          <p:cNvPr id="6" name="Rectangle 5"/>
          <p:cNvSpPr/>
          <p:nvPr/>
        </p:nvSpPr>
        <p:spPr>
          <a:xfrm>
            <a:off x="5694363" y="988038"/>
            <a:ext cx="1760780" cy="567772"/>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200" b="1" smtClean="0">
                <a:solidFill>
                  <a:schemeClr val="accent4"/>
                </a:solidFill>
                <a:latin typeface="+mj-lt"/>
              </a:rPr>
              <a:t>B: Merchant    (Selling)</a:t>
            </a:r>
            <a:endParaRPr lang="zh-CN" altLang="en-US" sz="1200" b="1">
              <a:solidFill>
                <a:schemeClr val="accent4"/>
              </a:solidFill>
              <a:latin typeface="+mj-lt"/>
            </a:endParaRPr>
          </a:p>
        </p:txBody>
      </p:sp>
      <p:sp>
        <p:nvSpPr>
          <p:cNvPr id="8" name="Rectangle 7"/>
          <p:cNvSpPr/>
          <p:nvPr/>
        </p:nvSpPr>
        <p:spPr>
          <a:xfrm>
            <a:off x="7832725" y="988038"/>
            <a:ext cx="1767720" cy="567772"/>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200" b="1" smtClean="0">
                <a:solidFill>
                  <a:schemeClr val="accent4"/>
                </a:solidFill>
                <a:latin typeface="+mj-lt"/>
              </a:rPr>
              <a:t>C: Individual </a:t>
            </a:r>
            <a:r>
              <a:rPr lang="en-US" altLang="zh-CN" sz="1200" b="1">
                <a:solidFill>
                  <a:schemeClr val="accent4"/>
                </a:solidFill>
                <a:latin typeface="+mj-lt"/>
              </a:rPr>
              <a:t>Buyer</a:t>
            </a:r>
            <a:endParaRPr lang="zh-CN" altLang="en-US" sz="1200" b="1">
              <a:solidFill>
                <a:schemeClr val="accent4"/>
              </a:solidFill>
              <a:latin typeface="+mj-lt"/>
            </a:endParaRPr>
          </a:p>
        </p:txBody>
      </p:sp>
      <p:sp>
        <p:nvSpPr>
          <p:cNvPr id="42" name="Rectangle 41"/>
          <p:cNvSpPr/>
          <p:nvPr/>
        </p:nvSpPr>
        <p:spPr>
          <a:xfrm>
            <a:off x="233363" y="1752600"/>
            <a:ext cx="1031425" cy="2469189"/>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200" b="1" smtClean="0">
                <a:solidFill>
                  <a:schemeClr val="accent4"/>
                </a:solidFill>
                <a:latin typeface="+mj-lt"/>
              </a:rPr>
              <a:t>Demand</a:t>
            </a:r>
          </a:p>
          <a:p>
            <a:pPr algn="ctr"/>
            <a:r>
              <a:rPr lang="en-US" altLang="zh-CN" sz="1200" b="1" smtClean="0">
                <a:solidFill>
                  <a:schemeClr val="accent4"/>
                </a:solidFill>
                <a:latin typeface="+mj-lt"/>
              </a:rPr>
              <a:t>(Need)</a:t>
            </a:r>
            <a:endParaRPr lang="zh-CN" altLang="en-US" sz="1200" b="1">
              <a:solidFill>
                <a:schemeClr val="accent4"/>
              </a:solidFill>
              <a:latin typeface="+mj-lt"/>
            </a:endParaRPr>
          </a:p>
        </p:txBody>
      </p:sp>
      <p:sp>
        <p:nvSpPr>
          <p:cNvPr id="43" name="Rectangle 42"/>
          <p:cNvSpPr/>
          <p:nvPr/>
        </p:nvSpPr>
        <p:spPr>
          <a:xfrm>
            <a:off x="233363" y="4416425"/>
            <a:ext cx="1031183" cy="2708009"/>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200" b="1" smtClean="0">
                <a:solidFill>
                  <a:schemeClr val="accent4"/>
                </a:solidFill>
                <a:latin typeface="+mj-lt"/>
              </a:rPr>
              <a:t>Pain Points (Unmet Need)</a:t>
            </a:r>
            <a:endParaRPr lang="zh-CN" altLang="en-US" sz="1200" b="1">
              <a:solidFill>
                <a:schemeClr val="accent4"/>
              </a:solidFill>
              <a:latin typeface="+mj-lt"/>
            </a:endParaRPr>
          </a:p>
        </p:txBody>
      </p:sp>
      <p:graphicFrame>
        <p:nvGraphicFramePr>
          <p:cNvPr id="48" name="Object 47"/>
          <p:cNvGraphicFramePr>
            <a:graphicFrameLocks noChangeAspect="1"/>
          </p:cNvGraphicFramePr>
          <p:nvPr>
            <p:custDataLst>
              <p:tags r:id="rId6"/>
            </p:custDataLst>
            <p:extLst>
              <p:ext uri="{D42A27DB-BD31-4B8C-83A1-F6EECF244321}">
                <p14:modId xmlns:p14="http://schemas.microsoft.com/office/powerpoint/2010/main" val="3722105233"/>
              </p:ext>
            </p:extLst>
          </p:nvPr>
        </p:nvGraphicFramePr>
        <p:xfrm>
          <a:off x="8610600" y="4686300"/>
          <a:ext cx="1381017" cy="2438310"/>
        </p:xfrm>
        <a:graphic>
          <a:graphicData uri="http://schemas.openxmlformats.org/presentationml/2006/ole">
            <mc:AlternateContent>
              <mc:Choice xmlns:v="urn:schemas-microsoft-com:vml" Requires="v">
                <p:oleObj spid="_x0000_s1044" name="Chart" r:id="rId7" imgW="1381017" imgH="2438310" progId="MSGraph.Chart.8">
                  <p:embed/>
                </p:oleObj>
              </mc:Choice>
              <mc:Fallback>
                <p:oleObj name="Chart" r:id="rId7" imgW="1381017" imgH="2438310" progId="MSGraph.Chart.8">
                  <p:embed/>
                  <p:pic>
                    <p:nvPicPr>
                      <p:cNvPr id="0" name="OLE substitute image"/>
                      <p:cNvPicPr/>
                      <p:nvPr/>
                    </p:nvPicPr>
                    <p:blipFill>
                      <a:blip r:embed="rId8"/>
                      <a:stretch>
                        <a:fillRect/>
                      </a:stretch>
                    </p:blipFill>
                    <p:spPr>
                      <a:xfrm>
                        <a:off x="8610600" y="4686300"/>
                        <a:ext cx="1381017" cy="2438310"/>
                      </a:xfrm>
                      <a:prstGeom prst="rect">
                        <a:avLst/>
                      </a:prstGeom>
                      <a:noFill/>
                    </p:spPr>
                  </p:pic>
                </p:oleObj>
              </mc:Fallback>
            </mc:AlternateContent>
          </a:graphicData>
        </a:graphic>
      </p:graphicFrame>
      <p:sp useBgFill="1">
        <p:nvSpPr>
          <p:cNvPr id="11" name="Freeform 10"/>
          <p:cNvSpPr/>
          <p:nvPr>
            <p:custDataLst>
              <p:tags r:id="rId9"/>
            </p:custDataLst>
          </p:nvPr>
        </p:nvSpPr>
        <p:spPr bwMode="auto">
          <a:xfrm>
            <a:off x="9009063" y="4876800"/>
            <a:ext cx="165101" cy="401639"/>
          </a:xfrm>
          <a:custGeom>
            <a:rect l="0" t="0" r="0" b="0"/>
            <a:pathLst>
              <a:path w="165101" h="401639">
                <a:moveTo>
                  <a:pt x="165100" y="0"/>
                </a:moveTo>
                <a:lnTo>
                  <a:pt x="57150" y="401638"/>
                </a:lnTo>
                <a:lnTo>
                  <a:pt x="0" y="401638"/>
                </a:lnTo>
                <a:lnTo>
                  <a:pt x="107950" y="0"/>
                </a:lnTo>
                <a:close/>
              </a:path>
            </a:pathLst>
          </a:custGeom>
          <a:ln w="9525" cap="flat" cmpd="sng" algn="ctr">
            <a:noFill/>
            <a:prstDash val="solid"/>
          </a:ln>
          <a:effectLst/>
          <a:extLs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7" name="Freeform 6"/>
          <p:cNvSpPr/>
          <p:nvPr>
            <p:custDataLst>
              <p:tags r:id="rId10"/>
            </p:custDataLst>
          </p:nvPr>
        </p:nvSpPr>
        <p:spPr bwMode="auto">
          <a:xfrm>
            <a:off x="9009063" y="4876800"/>
            <a:ext cx="107951" cy="401639"/>
          </a:xfrm>
          <a:custGeom>
            <a:rect l="0" t="0" r="0" b="0"/>
            <a:pathLst>
              <a:path w="107951" h="401639">
                <a:moveTo>
                  <a:pt x="107950" y="0"/>
                </a:moveTo>
                <a:lnTo>
                  <a:pt x="0" y="401638"/>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9" name="Freeform 8"/>
          <p:cNvSpPr/>
          <p:nvPr>
            <p:custDataLst>
              <p:tags r:id="rId11"/>
            </p:custDataLst>
          </p:nvPr>
        </p:nvSpPr>
        <p:spPr bwMode="auto">
          <a:xfrm>
            <a:off x="9066213" y="4876800"/>
            <a:ext cx="107951" cy="401639"/>
          </a:xfrm>
          <a:custGeom>
            <a:rect l="0" t="0" r="0" b="0"/>
            <a:pathLst>
              <a:path w="107951" h="401639">
                <a:moveTo>
                  <a:pt x="107950" y="0"/>
                </a:moveTo>
                <a:lnTo>
                  <a:pt x="0" y="401638"/>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65" name="Rectangle 64"/>
          <p:cNvSpPr/>
          <p:nvPr>
            <p:custDataLst>
              <p:tags r:id="rId12"/>
            </p:custDataLst>
          </p:nvPr>
        </p:nvSpPr>
        <p:spPr bwMode="gray">
          <a:xfrm>
            <a:off x="8855075" y="6659563"/>
            <a:ext cx="239713"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08981AE3-3683-403D-8E9F-43A4B9EA6A6F}" type="datetime'''''5''''''%'''''''''''''''''''''''''''">
              <a:rPr lang="en-US" altLang="zh-CN" sz="1100">
                <a:latin typeface="Arial"/>
                <a:ea typeface="华文楷体"/>
                <a:cs typeface="Arial"/>
                <a:sym typeface="Arial"/>
              </a:rPr>
              <a:t>5%</a:t>
            </a:fld>
            <a:endParaRPr lang="zh-CN" altLang="en-US" sz="1100" strike="noStrike" cap="none" normalizeH="0" smtClean="0">
              <a:ln>
                <a:noFill/>
              </a:ln>
              <a:effectLst/>
              <a:latin typeface="Arial"/>
              <a:ea typeface="华文楷体"/>
              <a:cs typeface="Arial"/>
              <a:sym typeface="Arial"/>
            </a:endParaRPr>
          </a:p>
        </p:txBody>
      </p:sp>
      <p:sp>
        <p:nvSpPr>
          <p:cNvPr id="64" name="Rectangle 63"/>
          <p:cNvSpPr/>
          <p:nvPr>
            <p:custDataLst>
              <p:tags r:id="rId13"/>
            </p:custDataLst>
          </p:nvPr>
        </p:nvSpPr>
        <p:spPr bwMode="auto">
          <a:xfrm>
            <a:off x="8059738" y="6659563"/>
            <a:ext cx="565150" cy="168275"/>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A9093DF5-3222-4ADD-9089-25969BA35EB9}" type="datetime'''''''W''''''''''a''''''''''''r''''''''''r''''''a''''n''t''y'">
              <a:rPr lang="en-US" altLang="zh-CN" sz="1100">
                <a:ea typeface="华文楷体"/>
                <a:cs typeface="Arial"/>
              </a:rPr>
              <a:t>Warranty</a:t>
            </a:fld>
            <a:endParaRPr lang="zh-CN" altLang="en-US" sz="1100" strike="noStrike" cap="none" normalizeH="0" smtClean="0">
              <a:ln>
                <a:noFill/>
              </a:ln>
              <a:effectLst/>
              <a:latin typeface="Arial"/>
              <a:ea typeface="华文楷体"/>
              <a:cs typeface="Arial"/>
              <a:sym typeface="Arial"/>
            </a:endParaRPr>
          </a:p>
        </p:txBody>
      </p:sp>
      <p:sp>
        <p:nvSpPr>
          <p:cNvPr id="54" name="Rectangle 53"/>
          <p:cNvSpPr/>
          <p:nvPr>
            <p:custDataLst>
              <p:tags r:id="rId14"/>
            </p:custDataLst>
          </p:nvPr>
        </p:nvSpPr>
        <p:spPr bwMode="gray">
          <a:xfrm>
            <a:off x="8931275" y="6107113"/>
            <a:ext cx="239713"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B9B84454-CAD3-45A9-BD27-AAA1A3759F56}" type="datetime'''''8''''''''''%'''''''''''''''''''''''''">
              <a:rPr lang="en-US" altLang="zh-CN" sz="1100">
                <a:latin typeface="Arial"/>
                <a:ea typeface="华文楷体"/>
                <a:cs typeface="Arial"/>
                <a:sym typeface="Arial"/>
              </a:rPr>
              <a:t>8%</a:t>
            </a:fld>
            <a:endParaRPr lang="zh-CN" altLang="en-US" sz="1100" strike="noStrike" cap="none" normalizeH="0" smtClean="0">
              <a:ln>
                <a:noFill/>
              </a:ln>
              <a:effectLst/>
              <a:latin typeface="Arial"/>
              <a:ea typeface="华文楷体"/>
              <a:cs typeface="Arial"/>
              <a:sym typeface="Arial"/>
            </a:endParaRPr>
          </a:p>
        </p:txBody>
      </p:sp>
      <p:sp>
        <p:nvSpPr>
          <p:cNvPr id="70" name="Rectangle 69"/>
          <p:cNvSpPr/>
          <p:nvPr>
            <p:custDataLst>
              <p:tags r:id="rId15"/>
            </p:custDataLst>
          </p:nvPr>
        </p:nvSpPr>
        <p:spPr bwMode="auto">
          <a:xfrm>
            <a:off x="7808913" y="6022975"/>
            <a:ext cx="815975" cy="336550"/>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8ECCFD5A-5B0D-4A0B-BE76-CDAC1A856D43}" type="datetime'Co''''''''''''''''mpl''ica''t''''''ed &#10;''''Pr''''oced''ur''es'">
              <a:rPr lang="en-US" altLang="zh-CN" sz="1100">
                <a:ea typeface="华文楷体"/>
                <a:cs typeface="Arial"/>
              </a:rPr>
              <a:t>Complicated 
Procedures</a:t>
            </a:fld>
            <a:endParaRPr lang="zh-CN" altLang="en-US" sz="1100" strike="noStrike" cap="none" normalizeH="0" smtClean="0">
              <a:ln>
                <a:noFill/>
              </a:ln>
              <a:effectLst/>
              <a:latin typeface="Arial"/>
              <a:ea typeface="华文楷体"/>
              <a:cs typeface="Arial"/>
              <a:sym typeface="Arial"/>
            </a:endParaRPr>
          </a:p>
        </p:txBody>
      </p:sp>
      <p:sp>
        <p:nvSpPr>
          <p:cNvPr id="58" name="Rectangle 57"/>
          <p:cNvSpPr/>
          <p:nvPr>
            <p:custDataLst>
              <p:tags r:id="rId16"/>
            </p:custDataLst>
          </p:nvPr>
        </p:nvSpPr>
        <p:spPr bwMode="gray">
          <a:xfrm>
            <a:off x="9217025" y="4992688"/>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87705E31-3CA2-4488-8A76-E7BDB26ACD72}" type="datetime'7''0''''''''''''''''''''''''%'">
              <a:rPr lang="en-US" altLang="zh-CN" sz="1100">
                <a:ea typeface="华文楷体"/>
                <a:cs typeface="Arial"/>
              </a:rPr>
              <a:t>70%</a:t>
            </a:fld>
            <a:endParaRPr lang="zh-CN" altLang="en-US" sz="1100" strike="noStrike" cap="none" normalizeH="0" smtClean="0">
              <a:ln>
                <a:noFill/>
              </a:ln>
              <a:effectLst/>
              <a:latin typeface="Arial"/>
              <a:ea typeface="华文楷体"/>
              <a:cs typeface="Arial"/>
              <a:sym typeface="Arial"/>
            </a:endParaRPr>
          </a:p>
        </p:txBody>
      </p:sp>
      <p:sp>
        <p:nvSpPr>
          <p:cNvPr id="57" name="Rectangle 56"/>
          <p:cNvSpPr/>
          <p:nvPr>
            <p:custDataLst>
              <p:tags r:id="rId17"/>
            </p:custDataLst>
          </p:nvPr>
        </p:nvSpPr>
        <p:spPr bwMode="auto">
          <a:xfrm>
            <a:off x="7840663" y="4908550"/>
            <a:ext cx="784225" cy="336550"/>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54E24D6E-70C5-4631-B63A-214782EF13FE}" type="datetime'Un''''clear ''C''''''ar ''&#10;''''Co''n''''d''i''''''tion''s'">
              <a:rPr lang="en-US" altLang="zh-CN" sz="1100">
                <a:ea typeface="华文楷体"/>
                <a:cs typeface="Arial"/>
              </a:rPr>
              <a:t>Unclear Car 
Conditions</a:t>
            </a:fld>
            <a:endParaRPr lang="zh-CN" altLang="en-US" sz="1100" strike="noStrike" cap="none" normalizeH="0" smtClean="0">
              <a:ln>
                <a:noFill/>
              </a:ln>
              <a:effectLst/>
              <a:latin typeface="Arial"/>
              <a:ea typeface="华文楷体"/>
              <a:cs typeface="Arial"/>
              <a:sym typeface="Arial"/>
            </a:endParaRPr>
          </a:p>
        </p:txBody>
      </p:sp>
      <p:sp>
        <p:nvSpPr>
          <p:cNvPr id="56" name="Rectangle 55"/>
          <p:cNvSpPr/>
          <p:nvPr>
            <p:custDataLst>
              <p:tags r:id="rId18"/>
            </p:custDataLst>
          </p:nvPr>
        </p:nvSpPr>
        <p:spPr bwMode="gray">
          <a:xfrm>
            <a:off x="9007475" y="554990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4AEA2D4C-CD96-45DA-8309-A75EE3D80ADA}" type="datetime'12''''''''''''''''''''''''''''''''%'''''''''''''''''''''''">
              <a:rPr lang="en-US" altLang="zh-CN" sz="1100">
                <a:latin typeface="Arial"/>
                <a:ea typeface="华文楷体"/>
                <a:cs typeface="Arial"/>
                <a:sym typeface="Arial"/>
              </a:rPr>
              <a:t>12%</a:t>
            </a:fld>
            <a:endParaRPr lang="zh-CN" altLang="en-US" sz="1100" strike="noStrike" cap="none" normalizeH="0" smtClean="0">
              <a:ln>
                <a:noFill/>
              </a:ln>
              <a:effectLst/>
              <a:latin typeface="Arial"/>
              <a:ea typeface="华文楷体"/>
              <a:cs typeface="Arial"/>
              <a:sym typeface="Arial"/>
            </a:endParaRPr>
          </a:p>
        </p:txBody>
      </p:sp>
      <p:sp>
        <p:nvSpPr>
          <p:cNvPr id="55" name="Rectangle 54"/>
          <p:cNvSpPr/>
          <p:nvPr>
            <p:custDataLst>
              <p:tags r:id="rId19"/>
            </p:custDataLst>
          </p:nvPr>
        </p:nvSpPr>
        <p:spPr bwMode="auto">
          <a:xfrm>
            <a:off x="7978775" y="5549900"/>
            <a:ext cx="646113" cy="168275"/>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8E807975-747A-44A2-8433-3B56199DF45D}" type="datetime'''H''''''''''i''''g''''h'''''''''' ''''Pric''''''''''e'''''">
              <a:rPr lang="en-US" altLang="zh-CN" sz="1100">
                <a:ea typeface="华文楷体"/>
                <a:cs typeface="Arial"/>
              </a:rPr>
              <a:t>High Price</a:t>
            </a:fld>
            <a:endParaRPr lang="zh-CN" altLang="en-US" sz="1100" strike="noStrike" cap="none" normalizeH="0" smtClean="0">
              <a:ln>
                <a:noFill/>
              </a:ln>
              <a:effectLst/>
              <a:latin typeface="Arial"/>
              <a:ea typeface="华文楷体"/>
              <a:cs typeface="Arial"/>
              <a:sym typeface="Arial"/>
            </a:endParaRPr>
          </a:p>
        </p:txBody>
      </p:sp>
      <p:graphicFrame>
        <p:nvGraphicFramePr>
          <p:cNvPr id="74" name="Object 73"/>
          <p:cNvGraphicFramePr>
            <a:graphicFrameLocks noChangeAspect="1"/>
          </p:cNvGraphicFramePr>
          <p:nvPr>
            <p:custDataLst>
              <p:tags r:id="rId20"/>
            </p:custDataLst>
            <p:extLst>
              <p:ext uri="{D42A27DB-BD31-4B8C-83A1-F6EECF244321}">
                <p14:modId xmlns:p14="http://schemas.microsoft.com/office/powerpoint/2010/main" val="3962314333"/>
              </p:ext>
            </p:extLst>
          </p:nvPr>
        </p:nvGraphicFramePr>
        <p:xfrm>
          <a:off x="2324100" y="4686300"/>
          <a:ext cx="1381017" cy="2438310"/>
        </p:xfrm>
        <a:graphic>
          <a:graphicData uri="http://schemas.openxmlformats.org/presentationml/2006/ole">
            <mc:AlternateContent>
              <mc:Choice xmlns:v="urn:schemas-microsoft-com:vml" Requires="v">
                <p:oleObj spid="_x0000_s1045" name="Chart" r:id="rId21" imgW="1381017" imgH="2438310" progId="MSGraph.Chart.8">
                  <p:embed/>
                </p:oleObj>
              </mc:Choice>
              <mc:Fallback>
                <p:oleObj name="Chart" r:id="rId21" imgW="1381017" imgH="2438310" progId="MSGraph.Chart.8">
                  <p:embed/>
                  <p:pic>
                    <p:nvPicPr>
                      <p:cNvPr id="0" name="OLE substitute image"/>
                      <p:cNvPicPr/>
                      <p:nvPr/>
                    </p:nvPicPr>
                    <p:blipFill>
                      <a:blip r:embed="rId22"/>
                      <a:stretch>
                        <a:fillRect/>
                      </a:stretch>
                    </p:blipFill>
                    <p:spPr>
                      <a:xfrm>
                        <a:off x="2324100" y="4686300"/>
                        <a:ext cx="1381017" cy="2438310"/>
                      </a:xfrm>
                      <a:prstGeom prst="rect">
                        <a:avLst/>
                      </a:prstGeom>
                      <a:noFill/>
                    </p:spPr>
                  </p:pic>
                </p:oleObj>
              </mc:Fallback>
            </mc:AlternateContent>
          </a:graphicData>
        </a:graphic>
      </p:graphicFrame>
      <p:sp>
        <p:nvSpPr>
          <p:cNvPr id="109" name="Rectangle 108"/>
          <p:cNvSpPr/>
          <p:nvPr>
            <p:custDataLst>
              <p:tags r:id="rId23"/>
            </p:custDataLst>
          </p:nvPr>
        </p:nvSpPr>
        <p:spPr bwMode="auto">
          <a:xfrm>
            <a:off x="1376363" y="6018213"/>
            <a:ext cx="971550"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FE0360C5-A1F0-4101-8E75-45BF1416A5B0}" type="datetime'U''nef''''f''''ici''''e''nt'' &#10;''Co''mm''u''nica''ti''o''''n'">
              <a:rPr lang="en-US" altLang="zh-CN" sz="1100">
                <a:solidFill>
                  <a:schemeClr val="tx1"/>
                </a:solidFill>
                <a:cs typeface="Arial"/>
              </a:rPr>
              <a:t>Unefficient 
Communication</a:t>
            </a:fld>
            <a:endParaRPr lang="zh-CN" altLang="en-US" sz="1100">
              <a:solidFill>
                <a:schemeClr val="tx1"/>
              </a:solidFill>
              <a:latin typeface="Arial"/>
              <a:cs typeface="Arial"/>
              <a:sym typeface="Arial"/>
            </a:endParaRPr>
          </a:p>
        </p:txBody>
      </p:sp>
      <p:sp>
        <p:nvSpPr>
          <p:cNvPr id="85" name="Rectangle 84"/>
          <p:cNvSpPr/>
          <p:nvPr>
            <p:custDataLst>
              <p:tags r:id="rId24"/>
            </p:custDataLst>
          </p:nvPr>
        </p:nvSpPr>
        <p:spPr bwMode="gray">
          <a:xfrm>
            <a:off x="2540000" y="6654800"/>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DC8705DF-8B50-4D30-BEB0-9528AF63B6C5}" type="datetime'''''''9''''''''''''''''''''''''''''''''''''%'''''''''">
              <a:rPr lang="en-US" altLang="zh-CN" sz="1100">
                <a:latin typeface="Arial"/>
                <a:ea typeface="华文楷体"/>
                <a:cs typeface="Arial"/>
                <a:sym typeface="Arial"/>
              </a:rPr>
              <a:pPr>
                <a:spcBef>
                  <a:spcPct val="0"/>
                </a:spcBef>
              </a:pPr>
              <a:t>9%</a:t>
            </a:fld>
            <a:endParaRPr lang="zh-CN" altLang="en-US" sz="1100" strike="noStrike" cap="none" normalizeH="0" smtClean="0">
              <a:ln>
                <a:noFill/>
              </a:ln>
              <a:effectLst/>
              <a:latin typeface="Arial"/>
              <a:ea typeface="华文楷体"/>
              <a:cs typeface="Arial"/>
              <a:sym typeface="Arial"/>
            </a:endParaRPr>
          </a:p>
        </p:txBody>
      </p:sp>
      <p:sp>
        <p:nvSpPr>
          <p:cNvPr id="107" name="Rectangle 106"/>
          <p:cNvSpPr/>
          <p:nvPr>
            <p:custDataLst>
              <p:tags r:id="rId25"/>
            </p:custDataLst>
          </p:nvPr>
        </p:nvSpPr>
        <p:spPr bwMode="auto">
          <a:xfrm>
            <a:off x="1377950" y="4987925"/>
            <a:ext cx="96996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76460877-AC5A-4218-9172-16C7A3CB3655}" type="datetime'Di''''''ff''ic''u''''lt'' ''t''o'' ''P''''ri''''''''c''e'''''">
              <a:rPr lang="en-US" altLang="zh-CN" sz="1100">
                <a:solidFill>
                  <a:schemeClr val="tx1"/>
                </a:solidFill>
                <a:cs typeface="Arial"/>
              </a:rPr>
              <a:t>Difficult to Price</a:t>
            </a:fld>
            <a:endParaRPr lang="zh-CN" altLang="en-US" sz="1100">
              <a:solidFill>
                <a:schemeClr val="tx1"/>
              </a:solidFill>
              <a:latin typeface="Arial"/>
              <a:cs typeface="Arial"/>
              <a:sym typeface="Arial"/>
            </a:endParaRPr>
          </a:p>
        </p:txBody>
      </p:sp>
      <p:sp>
        <p:nvSpPr>
          <p:cNvPr id="78" name="Rectangle 77"/>
          <p:cNvSpPr/>
          <p:nvPr>
            <p:custDataLst>
              <p:tags r:id="rId26"/>
            </p:custDataLst>
          </p:nvPr>
        </p:nvSpPr>
        <p:spPr bwMode="gray">
          <a:xfrm>
            <a:off x="2673350" y="5545138"/>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AA4EBBD1-075E-4C4E-AD1E-815285BC86B7}" type="datetime'''''''2''''''''2''''''''''''''''''''''''%'''''''''''''''''">
              <a:rPr lang="en-US" altLang="zh-CN" sz="1100">
                <a:latin typeface="Arial"/>
                <a:ea typeface="华文楷体"/>
                <a:cs typeface="Arial"/>
                <a:sym typeface="Arial"/>
              </a:rPr>
              <a:pPr>
                <a:spcBef>
                  <a:spcPct val="0"/>
                </a:spcBef>
              </a:pPr>
              <a:t>22%</a:t>
            </a:fld>
            <a:endParaRPr lang="zh-CN" altLang="en-US" sz="1100" strike="noStrike" cap="none" normalizeH="0" smtClean="0">
              <a:ln>
                <a:noFill/>
              </a:ln>
              <a:effectLst/>
              <a:latin typeface="Arial"/>
              <a:ea typeface="华文楷体"/>
              <a:cs typeface="Arial"/>
              <a:sym typeface="Arial"/>
            </a:endParaRPr>
          </a:p>
        </p:txBody>
      </p:sp>
      <p:sp>
        <p:nvSpPr>
          <p:cNvPr id="108" name="Rectangle 107"/>
          <p:cNvSpPr/>
          <p:nvPr>
            <p:custDataLst>
              <p:tags r:id="rId27"/>
            </p:custDataLst>
          </p:nvPr>
        </p:nvSpPr>
        <p:spPr bwMode="auto">
          <a:xfrm>
            <a:off x="1531938" y="5461000"/>
            <a:ext cx="815975"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FDF2131D-2F7E-46E0-9CCA-2F837D2072C0}" type="datetime'C''o''''''mp''licat''e''''d'''''''' &#10;Pro''ce''''dur''e''s'''''">
              <a:rPr lang="en-US" altLang="zh-CN" sz="1100">
                <a:solidFill>
                  <a:schemeClr val="tx1"/>
                </a:solidFill>
                <a:cs typeface="Arial"/>
              </a:rPr>
              <a:t>Complicated 
Procedures</a:t>
            </a:fld>
            <a:endParaRPr lang="zh-CN" altLang="en-US" sz="1100">
              <a:solidFill>
                <a:schemeClr val="tx1"/>
              </a:solidFill>
              <a:latin typeface="Arial"/>
              <a:cs typeface="Arial"/>
              <a:sym typeface="Arial"/>
            </a:endParaRPr>
          </a:p>
        </p:txBody>
      </p:sp>
      <p:sp>
        <p:nvSpPr>
          <p:cNvPr id="76" name="Rectangle 75"/>
          <p:cNvSpPr/>
          <p:nvPr>
            <p:custDataLst>
              <p:tags r:id="rId28"/>
            </p:custDataLst>
          </p:nvPr>
        </p:nvSpPr>
        <p:spPr bwMode="gray">
          <a:xfrm>
            <a:off x="2625725" y="6102350"/>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9F00CB67-1265-4B9F-ACB1-86FA83CBE389}" type="datetime'17''''''''''''''''''''''''''''''''''''''''''''''''''''%'">
              <a:rPr lang="en-US" altLang="zh-CN" sz="1100">
                <a:latin typeface="Arial"/>
                <a:ea typeface="华文楷体"/>
                <a:cs typeface="Arial"/>
                <a:sym typeface="Arial"/>
              </a:rPr>
              <a:pPr>
                <a:spcBef>
                  <a:spcPct val="0"/>
                </a:spcBef>
              </a:pPr>
              <a:t>17%</a:t>
            </a:fld>
            <a:endParaRPr lang="zh-CN" altLang="en-US" sz="1100" strike="noStrike" cap="none" normalizeH="0" smtClean="0">
              <a:ln>
                <a:noFill/>
              </a:ln>
              <a:effectLst/>
              <a:latin typeface="Arial"/>
              <a:ea typeface="华文楷体"/>
              <a:cs typeface="Arial"/>
              <a:sym typeface="Arial"/>
            </a:endParaRPr>
          </a:p>
        </p:txBody>
      </p:sp>
      <p:sp>
        <p:nvSpPr>
          <p:cNvPr id="80" name="Rectangle 79"/>
          <p:cNvSpPr/>
          <p:nvPr>
            <p:custDataLst>
              <p:tags r:id="rId29"/>
            </p:custDataLst>
          </p:nvPr>
        </p:nvSpPr>
        <p:spPr bwMode="gray">
          <a:xfrm>
            <a:off x="2816225" y="4987925"/>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67C6C569-512C-4A22-80AA-2410D03A100C}" type="datetime'''''''''''''''''''''''''''''''''''3''''''''''''''5%'''''''''">
              <a:rPr lang="en-US" altLang="zh-CN" sz="1100">
                <a:latin typeface="Arial"/>
                <a:ea typeface="华文楷体"/>
                <a:cs typeface="Arial"/>
                <a:sym typeface="Arial"/>
              </a:rPr>
              <a:pPr>
                <a:spcBef>
                  <a:spcPct val="0"/>
                </a:spcBef>
              </a:pPr>
              <a:t>35%</a:t>
            </a:fld>
            <a:endParaRPr lang="zh-CN" altLang="en-US" sz="1100" strike="noStrike" cap="none" normalizeH="0" smtClean="0">
              <a:ln>
                <a:noFill/>
              </a:ln>
              <a:effectLst/>
              <a:latin typeface="Arial"/>
              <a:ea typeface="华文楷体"/>
              <a:cs typeface="Arial"/>
              <a:sym typeface="Arial"/>
            </a:endParaRPr>
          </a:p>
        </p:txBody>
      </p:sp>
      <p:sp>
        <p:nvSpPr>
          <p:cNvPr id="111" name="Rectangle 110"/>
          <p:cNvSpPr/>
          <p:nvPr>
            <p:custDataLst>
              <p:tags r:id="rId30"/>
            </p:custDataLst>
          </p:nvPr>
        </p:nvSpPr>
        <p:spPr bwMode="auto">
          <a:xfrm>
            <a:off x="1498600" y="6570663"/>
            <a:ext cx="8493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BB0ACAEB-6E2A-4232-AA97-410119B0F5DE}" type="datetime'N''''''''''''o ''Fol''''lowin''g ''&#10;''''Tro''''''''''uble''s'">
              <a:rPr lang="en-US" altLang="zh-CN" sz="1100">
                <a:solidFill>
                  <a:schemeClr val="tx1"/>
                </a:solidFill>
                <a:cs typeface="Arial"/>
              </a:rPr>
              <a:t>No Following 
Troubles</a:t>
            </a:fld>
            <a:endParaRPr lang="zh-CN" altLang="en-US" sz="1100">
              <a:solidFill>
                <a:schemeClr val="tx1"/>
              </a:solidFill>
              <a:latin typeface="Arial"/>
              <a:cs typeface="Arial"/>
              <a:sym typeface="Arial"/>
            </a:endParaRPr>
          </a:p>
        </p:txBody>
      </p:sp>
      <p:graphicFrame>
        <p:nvGraphicFramePr>
          <p:cNvPr id="87" name="Object 86"/>
          <p:cNvGraphicFramePr>
            <a:graphicFrameLocks noChangeAspect="1"/>
          </p:cNvGraphicFramePr>
          <p:nvPr>
            <p:custDataLst>
              <p:tags r:id="rId31"/>
            </p:custDataLst>
            <p:extLst>
              <p:ext uri="{D42A27DB-BD31-4B8C-83A1-F6EECF244321}">
                <p14:modId xmlns:p14="http://schemas.microsoft.com/office/powerpoint/2010/main" val="626218391"/>
              </p:ext>
            </p:extLst>
          </p:nvPr>
        </p:nvGraphicFramePr>
        <p:xfrm>
          <a:off x="6705600" y="4686300"/>
          <a:ext cx="1381017" cy="2438310"/>
        </p:xfrm>
        <a:graphic>
          <a:graphicData uri="http://schemas.openxmlformats.org/presentationml/2006/ole">
            <mc:AlternateContent>
              <mc:Choice xmlns:v="urn:schemas-microsoft-com:vml" Requires="v">
                <p:oleObj spid="_x0000_s1046" name="Chart" r:id="rId32" imgW="1381017" imgH="2438310" progId="MSGraph.Chart.8">
                  <p:embed/>
                </p:oleObj>
              </mc:Choice>
              <mc:Fallback>
                <p:oleObj name="Chart" r:id="rId32" imgW="1381017" imgH="2438310" progId="MSGraph.Chart.8">
                  <p:embed/>
                  <p:pic>
                    <p:nvPicPr>
                      <p:cNvPr id="0" name="OLE substitute image"/>
                      <p:cNvPicPr/>
                      <p:nvPr/>
                    </p:nvPicPr>
                    <p:blipFill>
                      <a:blip r:embed="rId33"/>
                      <a:stretch>
                        <a:fillRect/>
                      </a:stretch>
                    </p:blipFill>
                    <p:spPr>
                      <a:xfrm>
                        <a:off x="6705600" y="4686300"/>
                        <a:ext cx="1381017" cy="2438310"/>
                      </a:xfrm>
                      <a:prstGeom prst="rect">
                        <a:avLst/>
                      </a:prstGeom>
                      <a:noFill/>
                    </p:spPr>
                  </p:pic>
                </p:oleObj>
              </mc:Fallback>
            </mc:AlternateContent>
          </a:graphicData>
        </a:graphic>
      </p:graphicFrame>
      <p:sp>
        <p:nvSpPr>
          <p:cNvPr id="88" name="Rectangle 87"/>
          <p:cNvSpPr/>
          <p:nvPr>
            <p:custDataLst>
              <p:tags r:id="rId34"/>
            </p:custDataLst>
          </p:nvPr>
        </p:nvSpPr>
        <p:spPr bwMode="gray">
          <a:xfrm>
            <a:off x="6978650" y="5545138"/>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EE49C603-4892-4368-99F2-75A8B6678355}" type="datetime'''''''''1''''''''''''''''''''''''''''''''7''''%'">
              <a:rPr lang="en-US" altLang="zh-CN" sz="1100">
                <a:latin typeface="Arial"/>
                <a:ea typeface="华文楷体"/>
                <a:cs typeface="Arial"/>
                <a:sym typeface="Arial"/>
              </a:rPr>
              <a:pPr>
                <a:spcBef>
                  <a:spcPct val="0"/>
                </a:spcBef>
              </a:pPr>
              <a:t>17%</a:t>
            </a:fld>
            <a:endParaRPr lang="zh-CN" altLang="en-US" sz="1100" strike="noStrike" cap="none" normalizeH="0" smtClean="0">
              <a:ln>
                <a:noFill/>
              </a:ln>
              <a:effectLst/>
              <a:latin typeface="Arial"/>
              <a:ea typeface="华文楷体"/>
              <a:cs typeface="Arial"/>
              <a:sym typeface="Arial"/>
            </a:endParaRPr>
          </a:p>
        </p:txBody>
      </p:sp>
      <p:sp>
        <p:nvSpPr>
          <p:cNvPr id="89" name="Rectangle 88"/>
          <p:cNvSpPr/>
          <p:nvPr>
            <p:custDataLst>
              <p:tags r:id="rId35"/>
            </p:custDataLst>
          </p:nvPr>
        </p:nvSpPr>
        <p:spPr bwMode="gray">
          <a:xfrm>
            <a:off x="6950075" y="6102350"/>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643D8028-1176-43D0-AC7A-1A9FD19EBCE8}" type="datetime'''''''''''''''''''''1''''''''''''''''''''''''''''4''''%'''''">
              <a:rPr lang="en-US" altLang="zh-CN" sz="1100">
                <a:latin typeface="Arial"/>
                <a:ea typeface="华文楷体"/>
                <a:cs typeface="Arial"/>
                <a:sym typeface="Arial"/>
              </a:rPr>
              <a:pPr>
                <a:spcBef>
                  <a:spcPct val="0"/>
                </a:spcBef>
              </a:pPr>
              <a:t>14%</a:t>
            </a:fld>
            <a:endParaRPr lang="zh-CN" altLang="en-US" sz="1100" strike="noStrike" cap="none" normalizeH="0" smtClean="0">
              <a:ln>
                <a:noFill/>
              </a:ln>
              <a:effectLst/>
              <a:latin typeface="Arial"/>
              <a:ea typeface="华文楷体"/>
              <a:cs typeface="Arial"/>
              <a:sym typeface="Arial"/>
            </a:endParaRPr>
          </a:p>
        </p:txBody>
      </p:sp>
      <p:sp>
        <p:nvSpPr>
          <p:cNvPr id="101" name="Rectangle 100"/>
          <p:cNvSpPr/>
          <p:nvPr>
            <p:custDataLst>
              <p:tags r:id="rId36"/>
            </p:custDataLst>
          </p:nvPr>
        </p:nvSpPr>
        <p:spPr bwMode="auto">
          <a:xfrm>
            <a:off x="6089650" y="5545138"/>
            <a:ext cx="620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C41D4583-CB1F-46AA-9D51-D3B0CDEF3784}" type="datetime'''''L''''o''''w P''''r''''''''''''''''ofi''t'''''''''">
              <a:rPr lang="en-US" altLang="zh-CN" sz="1100">
                <a:ea typeface="华文楷体"/>
                <a:cs typeface="Arial"/>
              </a:rPr>
              <a:t>Low Profit</a:t>
            </a:fld>
            <a:endParaRPr lang="zh-CN" altLang="en-US" sz="1100" strike="noStrike" cap="none" normalizeH="0" smtClean="0">
              <a:ln>
                <a:noFill/>
              </a:ln>
              <a:effectLst/>
              <a:latin typeface="Arial"/>
              <a:ea typeface="华文楷体"/>
              <a:cs typeface="Arial"/>
              <a:sym typeface="Arial"/>
            </a:endParaRPr>
          </a:p>
        </p:txBody>
      </p:sp>
      <p:sp>
        <p:nvSpPr>
          <p:cNvPr id="96" name="Rectangle 95"/>
          <p:cNvSpPr/>
          <p:nvPr>
            <p:custDataLst>
              <p:tags r:id="rId37"/>
            </p:custDataLst>
          </p:nvPr>
        </p:nvSpPr>
        <p:spPr bwMode="auto">
          <a:xfrm>
            <a:off x="5351463" y="4903788"/>
            <a:ext cx="1358900" cy="336550"/>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0437E06D-4D7D-4464-BA23-FFF74B8B4603}" type="datetime'U''nsatis''f''''ied L''ead-gen &#10;Effect''''''''''''i''venes''s'">
              <a:rPr lang="en-US" altLang="zh-CN" sz="1100">
                <a:ea typeface="华文楷体"/>
                <a:cs typeface="Arial"/>
              </a:rPr>
              <a:t>Unsatisfied Lead-gen 
Effectiveness</a:t>
            </a:fld>
            <a:endParaRPr lang="zh-CN" altLang="en-US" sz="1100" strike="noStrike" cap="none" normalizeH="0" smtClean="0">
              <a:ln>
                <a:noFill/>
              </a:ln>
              <a:effectLst/>
              <a:latin typeface="Arial"/>
              <a:ea typeface="华文楷体"/>
              <a:cs typeface="Arial"/>
              <a:sym typeface="Arial"/>
            </a:endParaRPr>
          </a:p>
        </p:txBody>
      </p:sp>
      <p:sp>
        <p:nvSpPr>
          <p:cNvPr id="93" name="Rectangle 92"/>
          <p:cNvSpPr/>
          <p:nvPr>
            <p:custDataLst>
              <p:tags r:id="rId38"/>
            </p:custDataLst>
          </p:nvPr>
        </p:nvSpPr>
        <p:spPr bwMode="gray">
          <a:xfrm>
            <a:off x="7188200" y="498792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21980478-B42E-48D5-8EA6-C31921F0D448}" type="datetime'3''''''''''''''8''%'''''''''''''">
              <a:rPr lang="en-US" altLang="zh-CN" sz="1100">
                <a:latin typeface="Arial"/>
                <a:ea typeface="华文楷体"/>
                <a:cs typeface="Arial"/>
                <a:sym typeface="Arial"/>
              </a:rPr>
              <a:pPr>
                <a:spcBef>
                  <a:spcPct val="0"/>
                </a:spcBef>
              </a:pPr>
              <a:t>38%</a:t>
            </a:fld>
            <a:endParaRPr lang="zh-CN" altLang="en-US" sz="1100" strike="noStrike" cap="none" normalizeH="0" smtClean="0">
              <a:ln>
                <a:noFill/>
              </a:ln>
              <a:effectLst/>
              <a:latin typeface="Arial"/>
              <a:ea typeface="华文楷体"/>
              <a:cs typeface="Arial"/>
              <a:sym typeface="Arial"/>
            </a:endParaRPr>
          </a:p>
        </p:txBody>
      </p:sp>
      <p:sp>
        <p:nvSpPr>
          <p:cNvPr id="99" name="Rectangle 98"/>
          <p:cNvSpPr/>
          <p:nvPr>
            <p:custDataLst>
              <p:tags r:id="rId39"/>
            </p:custDataLst>
          </p:nvPr>
        </p:nvSpPr>
        <p:spPr bwMode="auto">
          <a:xfrm>
            <a:off x="5894388" y="6570663"/>
            <a:ext cx="815975" cy="33655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EFF39A76-6D13-49A3-BA0D-F47349B10DEB}" type="datetime'''''''Co''m''p''''''l''ica''t''ed'' &#10;P''r''oced''u''''res'''">
              <a:rPr lang="en-US" altLang="zh-CN" sz="1100">
                <a:ea typeface="华文楷体"/>
                <a:cs typeface="Arial"/>
              </a:rPr>
              <a:t>Complicated 
Procedures</a:t>
            </a:fld>
            <a:endParaRPr lang="zh-CN" altLang="en-US" sz="1100" strike="noStrike" cap="none" normalizeH="0" smtClean="0">
              <a:ln>
                <a:noFill/>
              </a:ln>
              <a:effectLst/>
              <a:latin typeface="Arial"/>
              <a:ea typeface="华文楷体"/>
              <a:cs typeface="Arial"/>
              <a:sym typeface="Arial"/>
            </a:endParaRPr>
          </a:p>
        </p:txBody>
      </p:sp>
      <p:sp>
        <p:nvSpPr>
          <p:cNvPr id="90" name="Rectangle 89"/>
          <p:cNvSpPr/>
          <p:nvPr>
            <p:custDataLst>
              <p:tags r:id="rId40"/>
            </p:custDataLst>
          </p:nvPr>
        </p:nvSpPr>
        <p:spPr bwMode="gray">
          <a:xfrm>
            <a:off x="6950075" y="6654800"/>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87D6AB01-70F1-431F-BAE5-1099CE3DF910}" type="datetime'''''''1''''4%'''''">
              <a:rPr lang="en-US" altLang="zh-CN" sz="1100">
                <a:latin typeface="Arial"/>
                <a:ea typeface="华文楷体"/>
                <a:cs typeface="Arial"/>
                <a:sym typeface="Arial"/>
              </a:rPr>
              <a:pPr>
                <a:spcBef>
                  <a:spcPct val="0"/>
                </a:spcBef>
              </a:pPr>
              <a:t>14%</a:t>
            </a:fld>
            <a:endParaRPr lang="zh-CN" altLang="en-US" sz="1100" strike="noStrike" cap="none" normalizeH="0" smtClean="0">
              <a:ln>
                <a:noFill/>
              </a:ln>
              <a:effectLst/>
              <a:latin typeface="Arial"/>
              <a:ea typeface="华文楷体"/>
              <a:cs typeface="Arial"/>
              <a:sym typeface="Arial"/>
            </a:endParaRPr>
          </a:p>
        </p:txBody>
      </p:sp>
      <p:sp>
        <p:nvSpPr>
          <p:cNvPr id="98" name="Rectangle 97"/>
          <p:cNvSpPr/>
          <p:nvPr>
            <p:custDataLst>
              <p:tags r:id="rId41"/>
            </p:custDataLst>
          </p:nvPr>
        </p:nvSpPr>
        <p:spPr bwMode="auto">
          <a:xfrm>
            <a:off x="5591175" y="6018213"/>
            <a:ext cx="1119188" cy="33655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1C7E7D42-B91C-42ED-B66F-6FBF9973C776}" type="datetime'Li''mi''''t''''ed In''''divi''du''al &#10;B''u''yer''''''''s'">
              <a:rPr lang="en-US" altLang="zh-CN" sz="1100">
                <a:ea typeface="华文楷体"/>
                <a:cs typeface="Arial"/>
              </a:rPr>
              <a:t>Limited Individual 
Buyers</a:t>
            </a:fld>
            <a:endParaRPr lang="zh-CN" altLang="en-US" sz="1100" strike="noStrike" cap="none" normalizeH="0" smtClean="0">
              <a:ln>
                <a:noFill/>
              </a:ln>
              <a:effectLst/>
              <a:latin typeface="Arial"/>
              <a:ea typeface="华文楷体"/>
              <a:cs typeface="Arial"/>
              <a:sym typeface="Arial"/>
            </a:endParaRPr>
          </a:p>
        </p:txBody>
      </p:sp>
      <p:sp>
        <p:nvSpPr>
          <p:cNvPr id="750595" name="TextBox 750594"/>
          <p:cNvSpPr txBox="1"/>
          <p:nvPr/>
        </p:nvSpPr>
        <p:spPr>
          <a:xfrm>
            <a:off x="8110538" y="4416425"/>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N=107</a:t>
            </a:r>
          </a:p>
        </p:txBody>
      </p:sp>
      <p:sp>
        <p:nvSpPr>
          <p:cNvPr id="132" name="TextBox 131"/>
          <p:cNvSpPr txBox="1"/>
          <p:nvPr/>
        </p:nvSpPr>
        <p:spPr>
          <a:xfrm>
            <a:off x="6142038" y="4416425"/>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N=29</a:t>
            </a:r>
          </a:p>
        </p:txBody>
      </p:sp>
      <p:sp>
        <p:nvSpPr>
          <p:cNvPr id="133" name="TextBox 132"/>
          <p:cNvSpPr txBox="1"/>
          <p:nvPr/>
        </p:nvSpPr>
        <p:spPr>
          <a:xfrm>
            <a:off x="1833563" y="4416425"/>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N=23</a:t>
            </a:r>
          </a:p>
        </p:txBody>
      </p:sp>
      <p:graphicFrame>
        <p:nvGraphicFramePr>
          <p:cNvPr id="149" name="Object 148"/>
          <p:cNvGraphicFramePr>
            <a:graphicFrameLocks noChangeAspect="1"/>
          </p:cNvGraphicFramePr>
          <p:nvPr>
            <p:custDataLst>
              <p:tags r:id="rId42"/>
            </p:custDataLst>
            <p:extLst>
              <p:ext uri="{D42A27DB-BD31-4B8C-83A1-F6EECF244321}">
                <p14:modId xmlns:p14="http://schemas.microsoft.com/office/powerpoint/2010/main" val="2157417091"/>
              </p:ext>
            </p:extLst>
          </p:nvPr>
        </p:nvGraphicFramePr>
        <p:xfrm>
          <a:off x="4419600" y="4686300"/>
          <a:ext cx="1381017" cy="2438310"/>
        </p:xfrm>
        <a:graphic>
          <a:graphicData uri="http://schemas.openxmlformats.org/presentationml/2006/ole">
            <mc:AlternateContent>
              <mc:Choice xmlns:v="urn:schemas-microsoft-com:vml" Requires="v">
                <p:oleObj spid="_x0000_s1047" name="Chart" r:id="rId43" imgW="1381017" imgH="2438310" progId="MSGraph.Chart.8">
                  <p:embed/>
                </p:oleObj>
              </mc:Choice>
              <mc:Fallback>
                <p:oleObj name="Chart" r:id="rId43" imgW="1381017" imgH="2438310" progId="MSGraph.Chart.8">
                  <p:embed/>
                  <p:pic>
                    <p:nvPicPr>
                      <p:cNvPr id="0" name="OLE substitute image"/>
                      <p:cNvPicPr/>
                      <p:nvPr/>
                    </p:nvPicPr>
                    <p:blipFill>
                      <a:blip r:embed="rId44"/>
                      <a:stretch>
                        <a:fillRect/>
                      </a:stretch>
                    </p:blipFill>
                    <p:spPr>
                      <a:xfrm>
                        <a:off x="4419600" y="4686300"/>
                        <a:ext cx="1381017" cy="2438310"/>
                      </a:xfrm>
                      <a:prstGeom prst="rect">
                        <a:avLst/>
                      </a:prstGeom>
                      <a:noFill/>
                    </p:spPr>
                  </p:pic>
                </p:oleObj>
              </mc:Fallback>
            </mc:AlternateContent>
          </a:graphicData>
        </a:graphic>
      </p:graphicFrame>
      <p:sp useBgFill="1">
        <p:nvSpPr>
          <p:cNvPr id="14" name="Freeform 13"/>
          <p:cNvSpPr/>
          <p:nvPr>
            <p:custDataLst>
              <p:tags r:id="rId45"/>
            </p:custDataLst>
          </p:nvPr>
        </p:nvSpPr>
        <p:spPr bwMode="auto">
          <a:xfrm>
            <a:off x="4791075" y="4892675"/>
            <a:ext cx="157164" cy="369889"/>
          </a:xfrm>
          <a:custGeom>
            <a:rect l="0" t="0" r="0" b="0"/>
            <a:pathLst>
              <a:path w="157164" h="369889">
                <a:moveTo>
                  <a:pt x="157163" y="0"/>
                </a:moveTo>
                <a:lnTo>
                  <a:pt x="57150" y="369888"/>
                </a:lnTo>
                <a:lnTo>
                  <a:pt x="0" y="369888"/>
                </a:lnTo>
                <a:lnTo>
                  <a:pt x="100013" y="0"/>
                </a:lnTo>
                <a:close/>
              </a:path>
            </a:pathLst>
          </a:custGeom>
          <a:ln w="9525" cap="flat" cmpd="sng" algn="ctr">
            <a:noFill/>
            <a:prstDash val="solid"/>
          </a:ln>
          <a:effectLst/>
          <a:extLs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12" name="Freeform 11"/>
          <p:cNvSpPr/>
          <p:nvPr>
            <p:custDataLst>
              <p:tags r:id="rId46"/>
            </p:custDataLst>
          </p:nvPr>
        </p:nvSpPr>
        <p:spPr bwMode="auto">
          <a:xfrm>
            <a:off x="4791075" y="4892675"/>
            <a:ext cx="100014" cy="369889"/>
          </a:xfrm>
          <a:custGeom>
            <a:rect l="0" t="0" r="0" b="0"/>
            <a:pathLst>
              <a:path w="100014" h="369889">
                <a:moveTo>
                  <a:pt x="100013" y="0"/>
                </a:moveTo>
                <a:lnTo>
                  <a:pt x="0" y="369888"/>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13" name="Freeform 12"/>
          <p:cNvSpPr/>
          <p:nvPr>
            <p:custDataLst>
              <p:tags r:id="rId47"/>
            </p:custDataLst>
          </p:nvPr>
        </p:nvSpPr>
        <p:spPr bwMode="auto">
          <a:xfrm>
            <a:off x="4848225" y="4892675"/>
            <a:ext cx="100014" cy="369889"/>
          </a:xfrm>
          <a:custGeom>
            <a:rect l="0" t="0" r="0" b="0"/>
            <a:pathLst>
              <a:path w="100014" h="369889">
                <a:moveTo>
                  <a:pt x="100013" y="0"/>
                </a:moveTo>
                <a:lnTo>
                  <a:pt x="0" y="369888"/>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153" name="Rectangle 152"/>
          <p:cNvSpPr/>
          <p:nvPr>
            <p:custDataLst>
              <p:tags r:id="rId48"/>
            </p:custDataLst>
          </p:nvPr>
        </p:nvSpPr>
        <p:spPr bwMode="auto">
          <a:xfrm>
            <a:off x="3608388" y="6570663"/>
            <a:ext cx="815975" cy="33655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16ED8BCF-88C8-4133-8A48-B22DF38F8150}" type="datetime'''''Com''pli''''c''ate''''d &#10;''''P''''ro''ce''dur''es'''">
              <a:rPr lang="en-US" altLang="zh-CN" sz="1100">
                <a:ea typeface="华文楷体"/>
                <a:cs typeface="Arial"/>
              </a:rPr>
              <a:t>Complicated 
Procedures</a:t>
            </a:fld>
            <a:endParaRPr lang="zh-CN" altLang="en-US" sz="1100" strike="noStrike" cap="none" normalizeH="0" smtClean="0">
              <a:ln>
                <a:noFill/>
              </a:ln>
              <a:effectLst/>
              <a:latin typeface="Arial"/>
              <a:ea typeface="华文楷体"/>
              <a:cs typeface="Arial"/>
              <a:sym typeface="Arial"/>
            </a:endParaRPr>
          </a:p>
        </p:txBody>
      </p:sp>
      <p:sp>
        <p:nvSpPr>
          <p:cNvPr id="154" name="Rectangle 153"/>
          <p:cNvSpPr/>
          <p:nvPr>
            <p:custDataLst>
              <p:tags r:id="rId49"/>
            </p:custDataLst>
          </p:nvPr>
        </p:nvSpPr>
        <p:spPr bwMode="gray">
          <a:xfrm>
            <a:off x="4559300" y="6654800"/>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94146C20-A53C-44BF-992A-5F2DCA3E5F22}" type="datetime'''''''''''''''''''''''''''''''3''''''''''%'''''''''''''">
              <a:rPr lang="en-US" altLang="zh-CN" sz="1100">
                <a:latin typeface="Arial"/>
                <a:ea typeface="华文楷体"/>
                <a:cs typeface="Arial"/>
                <a:sym typeface="Arial"/>
              </a:rPr>
              <a:pPr>
                <a:spcBef>
                  <a:spcPct val="0"/>
                </a:spcBef>
              </a:pPr>
              <a:t>3%</a:t>
            </a:fld>
            <a:endParaRPr lang="zh-CN" altLang="en-US" sz="1100" strike="noStrike" cap="none" normalizeH="0" smtClean="0">
              <a:ln>
                <a:noFill/>
              </a:ln>
              <a:effectLst/>
              <a:latin typeface="Arial"/>
              <a:ea typeface="华文楷体"/>
              <a:cs typeface="Arial"/>
              <a:sym typeface="Arial"/>
            </a:endParaRPr>
          </a:p>
        </p:txBody>
      </p:sp>
      <p:sp>
        <p:nvSpPr>
          <p:cNvPr id="159" name="Rectangle 158"/>
          <p:cNvSpPr/>
          <p:nvPr>
            <p:custDataLst>
              <p:tags r:id="rId50"/>
            </p:custDataLst>
          </p:nvPr>
        </p:nvSpPr>
        <p:spPr bwMode="auto">
          <a:xfrm>
            <a:off x="3305175" y="6018213"/>
            <a:ext cx="1119188" cy="33655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A7828A98-F204-4D82-97CE-2BF424DE953A}" type="datetime'''Li''mited'' I''ndiv''id''''ua''l &#10;S''el''''''''le''''''''rs'">
              <a:rPr lang="en-US" altLang="zh-CN" sz="1100">
                <a:ea typeface="华文楷体"/>
                <a:cs typeface="Arial"/>
              </a:rPr>
              <a:t>Limited Individual 
Sellers</a:t>
            </a:fld>
            <a:endParaRPr lang="zh-CN" altLang="en-US" sz="1100" strike="noStrike" cap="none" normalizeH="0" smtClean="0">
              <a:ln>
                <a:noFill/>
              </a:ln>
              <a:effectLst/>
              <a:latin typeface="Arial"/>
              <a:ea typeface="华文楷体"/>
              <a:cs typeface="Arial"/>
              <a:sym typeface="Arial"/>
            </a:endParaRPr>
          </a:p>
        </p:txBody>
      </p:sp>
      <p:sp>
        <p:nvSpPr>
          <p:cNvPr id="160" name="Rectangle 159"/>
          <p:cNvSpPr/>
          <p:nvPr>
            <p:custDataLst>
              <p:tags r:id="rId51"/>
            </p:custDataLst>
          </p:nvPr>
        </p:nvSpPr>
        <p:spPr bwMode="gray">
          <a:xfrm>
            <a:off x="4645025" y="6102350"/>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ED064DCB-46EE-4840-AE77-934D3685D789}" type="datetime'''''''''''''1''''''''''''''''''''''''3''''''''''''''%'''">
              <a:rPr lang="en-US" altLang="zh-CN" sz="1100">
                <a:latin typeface="Arial"/>
                <a:ea typeface="华文楷体"/>
                <a:cs typeface="Arial"/>
                <a:sym typeface="Arial"/>
              </a:rPr>
              <a:pPr>
                <a:spcBef>
                  <a:spcPct val="0"/>
                </a:spcBef>
              </a:pPr>
              <a:t>13%</a:t>
            </a:fld>
            <a:endParaRPr lang="zh-CN" altLang="en-US" sz="1100" strike="noStrike" cap="none" normalizeH="0" smtClean="0">
              <a:ln>
                <a:noFill/>
              </a:ln>
              <a:effectLst/>
              <a:latin typeface="Arial"/>
              <a:ea typeface="华文楷体"/>
              <a:cs typeface="Arial"/>
              <a:sym typeface="Arial"/>
            </a:endParaRPr>
          </a:p>
        </p:txBody>
      </p:sp>
      <p:sp>
        <p:nvSpPr>
          <p:cNvPr id="161" name="Rectangle 160"/>
          <p:cNvSpPr/>
          <p:nvPr>
            <p:custDataLst>
              <p:tags r:id="rId52"/>
            </p:custDataLst>
          </p:nvPr>
        </p:nvSpPr>
        <p:spPr bwMode="auto">
          <a:xfrm>
            <a:off x="3576638" y="5545138"/>
            <a:ext cx="847725"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A670FEC7-A7C9-4F26-8F03-6001CF258075}" type="datetime'''Ca''''''r'' V''''''a''''l''u''a''''''ti''''''''o''''n'''''">
              <a:rPr lang="en-US" altLang="zh-CN" sz="1100">
                <a:ea typeface="华文楷体"/>
                <a:cs typeface="Arial"/>
              </a:rPr>
              <a:t>Car Valuation</a:t>
            </a:fld>
            <a:endParaRPr lang="zh-CN" altLang="en-US" sz="1100" strike="noStrike" cap="none" normalizeH="0" smtClean="0">
              <a:ln>
                <a:noFill/>
              </a:ln>
              <a:effectLst/>
              <a:latin typeface="Arial"/>
              <a:ea typeface="华文楷体"/>
              <a:cs typeface="Arial"/>
              <a:sym typeface="Arial"/>
            </a:endParaRPr>
          </a:p>
        </p:txBody>
      </p:sp>
      <p:sp>
        <p:nvSpPr>
          <p:cNvPr id="162" name="Rectangle 161"/>
          <p:cNvSpPr/>
          <p:nvPr>
            <p:custDataLst>
              <p:tags r:id="rId53"/>
            </p:custDataLst>
          </p:nvPr>
        </p:nvSpPr>
        <p:spPr bwMode="gray">
          <a:xfrm>
            <a:off x="4797425" y="5545138"/>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6BA9814A-F696-486E-8278-B596F5B7C06F}" type="datetime'2''''''''''''8''%'''''''">
              <a:rPr lang="en-US" altLang="zh-CN" sz="1100">
                <a:latin typeface="Arial"/>
                <a:ea typeface="华文楷体"/>
                <a:cs typeface="Arial"/>
                <a:sym typeface="Arial"/>
              </a:rPr>
              <a:pPr>
                <a:spcBef>
                  <a:spcPct val="0"/>
                </a:spcBef>
              </a:pPr>
              <a:t>28%</a:t>
            </a:fld>
            <a:endParaRPr lang="zh-CN" altLang="en-US" sz="1100" strike="noStrike" cap="none" normalizeH="0" smtClean="0">
              <a:ln>
                <a:noFill/>
              </a:ln>
              <a:effectLst/>
              <a:latin typeface="Arial"/>
              <a:ea typeface="华文楷体"/>
              <a:cs typeface="Arial"/>
              <a:sym typeface="Arial"/>
            </a:endParaRPr>
          </a:p>
        </p:txBody>
      </p:sp>
      <p:sp>
        <p:nvSpPr>
          <p:cNvPr id="163" name="Rectangle 162"/>
          <p:cNvSpPr/>
          <p:nvPr>
            <p:custDataLst>
              <p:tags r:id="rId54"/>
            </p:custDataLst>
          </p:nvPr>
        </p:nvSpPr>
        <p:spPr bwMode="auto">
          <a:xfrm>
            <a:off x="3727450" y="4903788"/>
            <a:ext cx="696913" cy="336550"/>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40FF0DDC-BC68-4738-9D9C-A1B633C0FDD5}" type="datetime'''Ina''''''''c''curate'''''''''''' &#10;In''f''orma''''t''ion'''''">
              <a:rPr lang="en-US" altLang="zh-CN" sz="1100">
                <a:ea typeface="华文楷体"/>
                <a:cs typeface="Arial"/>
              </a:rPr>
              <a:t>Inaccurate 
Information</a:t>
            </a:fld>
            <a:endParaRPr lang="zh-CN" altLang="en-US" sz="1100" strike="noStrike" cap="none" normalizeH="0" smtClean="0">
              <a:ln>
                <a:noFill/>
              </a:ln>
              <a:effectLst/>
              <a:latin typeface="Arial"/>
              <a:ea typeface="华文楷体"/>
              <a:cs typeface="Arial"/>
              <a:sym typeface="Arial"/>
            </a:endParaRPr>
          </a:p>
        </p:txBody>
      </p:sp>
      <p:sp>
        <p:nvSpPr>
          <p:cNvPr id="164" name="Rectangle 163"/>
          <p:cNvSpPr/>
          <p:nvPr>
            <p:custDataLst>
              <p:tags r:id="rId55"/>
            </p:custDataLst>
          </p:nvPr>
        </p:nvSpPr>
        <p:spPr bwMode="gray">
          <a:xfrm>
            <a:off x="5006975" y="498792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EA82DA99-6979-4718-BA6B-45750D218A2E}" type="datetime'''''''6''''''''''3''%'''''''''''''''''''''''''''''''''">
              <a:rPr lang="en-US" altLang="zh-CN" sz="1100">
                <a:latin typeface="Arial"/>
                <a:ea typeface="华文楷体"/>
                <a:cs typeface="Arial"/>
                <a:sym typeface="Arial"/>
              </a:rPr>
              <a:pPr>
                <a:spcBef>
                  <a:spcPct val="0"/>
                </a:spcBef>
              </a:pPr>
              <a:t>63%</a:t>
            </a:fld>
            <a:endParaRPr lang="zh-CN" altLang="en-US" sz="1100" strike="noStrike" cap="none" normalizeH="0" smtClean="0">
              <a:ln>
                <a:noFill/>
              </a:ln>
              <a:effectLst/>
              <a:latin typeface="Arial"/>
              <a:ea typeface="华文楷体"/>
              <a:cs typeface="Arial"/>
              <a:sym typeface="Arial"/>
            </a:endParaRPr>
          </a:p>
        </p:txBody>
      </p:sp>
      <p:sp>
        <p:nvSpPr>
          <p:cNvPr id="204" name="TextBox 203"/>
          <p:cNvSpPr txBox="1"/>
          <p:nvPr/>
        </p:nvSpPr>
        <p:spPr>
          <a:xfrm>
            <a:off x="3908425" y="4416425"/>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N=32</a:t>
            </a:r>
          </a:p>
        </p:txBody>
      </p:sp>
      <p:sp>
        <p:nvSpPr>
          <p:cNvPr id="205" name="Rectangle 204"/>
          <p:cNvSpPr/>
          <p:nvPr/>
        </p:nvSpPr>
        <p:spPr>
          <a:xfrm>
            <a:off x="3556000" y="988038"/>
            <a:ext cx="1760780" cy="567772"/>
          </a:xfrm>
          <a:prstGeom prst="rect">
            <a:avLst/>
          </a:prstGeom>
          <a:solidFill>
            <a:schemeClr val="accent3">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r>
              <a:rPr lang="en-US" altLang="zh-CN" sz="1200" b="1" smtClean="0">
                <a:solidFill>
                  <a:schemeClr val="accent4"/>
                </a:solidFill>
                <a:latin typeface="+mj-lt"/>
              </a:rPr>
              <a:t>B: Merchant (</a:t>
            </a:r>
            <a:r>
              <a:rPr lang="en-US" altLang="zh-CN" sz="1200" b="1">
                <a:solidFill>
                  <a:schemeClr val="accent4"/>
                </a:solidFill>
                <a:latin typeface="+mj-lt"/>
              </a:rPr>
              <a:t>S</a:t>
            </a:r>
            <a:r>
              <a:rPr lang="en-US" altLang="zh-CN" sz="1200" b="1" smtClean="0">
                <a:solidFill>
                  <a:schemeClr val="accent4"/>
                </a:solidFill>
                <a:latin typeface="+mj-lt"/>
              </a:rPr>
              <a:t>ourcing)</a:t>
            </a:r>
            <a:endParaRPr lang="zh-CN" altLang="en-US" sz="1200" b="1">
              <a:solidFill>
                <a:schemeClr val="accent4"/>
              </a:solidFill>
              <a:latin typeface="+mj-lt"/>
            </a:endParaRPr>
          </a:p>
        </p:txBody>
      </p:sp>
      <p:cxnSp>
        <p:nvCxnSpPr>
          <p:cNvPr id="207" name="Straight Arrow Connector 206"/>
          <p:cNvCxnSpPr>
            <a:stCxn id="4" idx="3"/>
            <a:endCxn id="205" idx="1"/>
          </p:cNvCxnSpPr>
          <p:nvPr/>
        </p:nvCxnSpPr>
        <p:spPr>
          <a:xfrm>
            <a:off x="3178176" y="1271924"/>
            <a:ext cx="377824"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0" name="Straight Arrow Connector 209"/>
          <p:cNvCxnSpPr>
            <a:stCxn id="205" idx="3"/>
            <a:endCxn id="6" idx="1"/>
          </p:cNvCxnSpPr>
          <p:nvPr/>
        </p:nvCxnSpPr>
        <p:spPr>
          <a:xfrm>
            <a:off x="5316780" y="1271924"/>
            <a:ext cx="377583"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3" name="Straight Arrow Connector 212"/>
          <p:cNvCxnSpPr>
            <a:stCxn id="6" idx="3"/>
            <a:endCxn id="8" idx="1"/>
          </p:cNvCxnSpPr>
          <p:nvPr/>
        </p:nvCxnSpPr>
        <p:spPr>
          <a:xfrm>
            <a:off x="7455143" y="1271924"/>
            <a:ext cx="377582"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79" name="AcnBodyText_ID_83"/>
          <p:cNvSpPr>
            <a:spLocks noGrp="1" noChangeArrowheads="1"/>
          </p:cNvSpPr>
          <p:nvPr>
            <p:custDataLst>
              <p:tags r:id="rId56"/>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smtClean="0"/>
              <a:t>Consumer in Depth Interviews</a:t>
            </a:r>
            <a:endParaRPr lang="en-US" altLang="zh-CN" sz="1000" i="1" smtClean="0">
              <a:sym typeface="Tahoma"/>
            </a:endParaRPr>
          </a:p>
        </p:txBody>
      </p:sp>
      <p:sp>
        <p:nvSpPr>
          <p:cNvPr id="81" name="Footer Placeholder 3"/>
          <p:cNvSpPr>
            <a:spLocks noGrp="1"/>
          </p:cNvSpPr>
          <p:nvPr>
            <p:ph type="ftr" sz="quarter" idx="11"/>
          </p:nvPr>
        </p:nvSpPr>
        <p:spPr>
          <a:xfrm>
            <a:off x="5577839" y="7381884"/>
            <a:ext cx="3185160" cy="235787"/>
          </a:xfrm>
        </p:spPr>
        <p:txBody>
          <a:bodyPr/>
          <a:lstStyle/>
          <a:p>
            <a:r>
              <a:rPr lang="en-US" sz="1000" smtClean="0"/>
              <a:t>Confidential</a:t>
            </a:r>
          </a:p>
        </p:txBody>
      </p:sp>
      <p:sp>
        <p:nvSpPr>
          <p:cNvPr id="82" name="Slide Number Placeholder 4"/>
          <p:cNvSpPr txBox="1"/>
          <p:nvPr/>
        </p:nvSpPr>
        <p:spPr>
          <a:xfrm>
            <a:off x="8762999" y="7381884"/>
            <a:ext cx="390525" cy="235787"/>
          </a:xfrm>
          <a:prstGeom prst="rect">
            <a:avLst/>
          </a:prstGeom>
        </p:spPr>
        <p:txBody>
          <a:bodyPr vert="horz" lIns="0" tIns="0" rIns="0" bIns="0" rtlCol="0" anchor="ctr"/>
          <a:lstStyle>
            <a:defPPr>
              <a:defRPr lang="en-US"/>
            </a:defPPr>
            <a:lvl1pPr marL="0" algn="r" defTabSz="509412" rtl="0" eaLnBrk="1" latinLnBrk="0" hangingPunct="1">
              <a:defRPr sz="800" b="1"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fld id="{05CABE09-BF1D-D744-AFC8-EE0D1E8ADE6E}" type="slidenum">
              <a:rPr lang="en-US" sz="1000"/>
              <a:t>4</a:t>
            </a:fld>
            <a:endParaRPr lang="en-US" sz="1000"/>
          </a:p>
        </p:txBody>
      </p:sp>
      <p:graphicFrame>
        <p:nvGraphicFramePr>
          <p:cNvPr id="67" name="Object 66"/>
          <p:cNvGraphicFramePr>
            <a:graphicFrameLocks noChangeAspect="1"/>
          </p:cNvGraphicFramePr>
          <p:nvPr>
            <p:custDataLst>
              <p:tags r:id="rId57"/>
            </p:custDataLst>
            <p:extLst>
              <p:ext uri="{D42A27DB-BD31-4B8C-83A1-F6EECF244321}">
                <p14:modId xmlns:p14="http://schemas.microsoft.com/office/powerpoint/2010/main" val="3084714949"/>
              </p:ext>
            </p:extLst>
          </p:nvPr>
        </p:nvGraphicFramePr>
        <p:xfrm>
          <a:off x="2362200" y="1943100"/>
          <a:ext cx="1381017" cy="2276350"/>
        </p:xfrm>
        <a:graphic>
          <a:graphicData uri="http://schemas.openxmlformats.org/presentationml/2006/ole">
            <mc:AlternateContent>
              <mc:Choice xmlns:v="urn:schemas-microsoft-com:vml" Requires="v">
                <p:oleObj spid="_x0000_s1048" name="Chart" r:id="rId58" imgW="1381017" imgH="2276350" progId="MSGraph.Chart.8">
                  <p:embed/>
                </p:oleObj>
              </mc:Choice>
              <mc:Fallback>
                <p:oleObj name="Chart" r:id="rId58" imgW="1381017" imgH="2276350" progId="MSGraph.Chart.8">
                  <p:embed/>
                  <p:pic>
                    <p:nvPicPr>
                      <p:cNvPr id="0" name="OLE substitute image"/>
                      <p:cNvPicPr/>
                      <p:nvPr/>
                    </p:nvPicPr>
                    <p:blipFill>
                      <a:blip r:embed="rId59"/>
                      <a:stretch>
                        <a:fillRect/>
                      </a:stretch>
                    </p:blipFill>
                    <p:spPr>
                      <a:xfrm>
                        <a:off x="2362200" y="1943100"/>
                        <a:ext cx="1381017" cy="2276350"/>
                      </a:xfrm>
                      <a:prstGeom prst="rect">
                        <a:avLst/>
                      </a:prstGeom>
                      <a:noFill/>
                    </p:spPr>
                  </p:pic>
                </p:oleObj>
              </mc:Fallback>
            </mc:AlternateContent>
          </a:graphicData>
        </a:graphic>
      </p:graphicFrame>
      <p:sp>
        <p:nvSpPr>
          <p:cNvPr id="68" name="Rectangle 67"/>
          <p:cNvSpPr/>
          <p:nvPr>
            <p:custDataLst>
              <p:tags r:id="rId60"/>
            </p:custDataLst>
          </p:nvPr>
        </p:nvSpPr>
        <p:spPr bwMode="auto">
          <a:xfrm>
            <a:off x="1601788" y="3684588"/>
            <a:ext cx="784225"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C4760BC6-A1DD-4061-9AD3-1526B3CDA146}" type="datetime'''''''Ba''''''c''''kg''r''ou''nd'' &#10;o''f'''''''' ''''Buyers'''">
              <a:rPr lang="en-US" altLang="zh-CN" sz="1100">
                <a:solidFill>
                  <a:schemeClr val="tx1"/>
                </a:solidFill>
                <a:cs typeface="Arial"/>
              </a:rPr>
              <a:t>Background 
of Buyers</a:t>
            </a:fld>
            <a:endParaRPr lang="zh-CN" altLang="en-US" sz="1100">
              <a:solidFill>
                <a:schemeClr val="tx1"/>
              </a:solidFill>
              <a:latin typeface="Arial"/>
              <a:cs typeface="Arial"/>
              <a:sym typeface="Arial"/>
            </a:endParaRPr>
          </a:p>
        </p:txBody>
      </p:sp>
      <p:sp>
        <p:nvSpPr>
          <p:cNvPr id="69" name="Rectangle 68"/>
          <p:cNvSpPr/>
          <p:nvPr>
            <p:custDataLst>
              <p:tags r:id="rId61"/>
            </p:custDataLst>
          </p:nvPr>
        </p:nvSpPr>
        <p:spPr bwMode="gray">
          <a:xfrm>
            <a:off x="2606675" y="376872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310121B1-F5E7-46FD-928A-98C9D7AF767A}" type="datetime'''''1''''''''''''''''''''''''3''''''''''''%'''''''''''''">
              <a:rPr lang="en-US" altLang="zh-CN" sz="1100">
                <a:ea typeface="华文楷体"/>
                <a:cs typeface="Arial"/>
              </a:rPr>
              <a:t>13%</a:t>
            </a:fld>
            <a:endParaRPr lang="zh-CN" altLang="en-US" sz="1100" strike="noStrike" cap="none" normalizeH="0" smtClean="0">
              <a:ln>
                <a:noFill/>
              </a:ln>
              <a:effectLst/>
              <a:latin typeface="Arial"/>
              <a:ea typeface="华文楷体"/>
              <a:cs typeface="Arial"/>
              <a:sym typeface="Arial"/>
            </a:endParaRPr>
          </a:p>
        </p:txBody>
      </p:sp>
      <p:sp>
        <p:nvSpPr>
          <p:cNvPr id="71" name="Rectangle 70"/>
          <p:cNvSpPr/>
          <p:nvPr>
            <p:custDataLst>
              <p:tags r:id="rId62"/>
            </p:custDataLst>
          </p:nvPr>
        </p:nvSpPr>
        <p:spPr bwMode="auto">
          <a:xfrm>
            <a:off x="1331913" y="3259138"/>
            <a:ext cx="10541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C35C483B-48CC-4D60-832F-CC5282A20DD5}" type="datetime'P''''''''''''''ayme''''n''t'''''' ''''''M''''e''''t''''hod'">
              <a:rPr lang="en-US" altLang="zh-CN" sz="1100">
                <a:solidFill>
                  <a:schemeClr val="tx1"/>
                </a:solidFill>
                <a:cs typeface="Arial"/>
              </a:rPr>
              <a:t>Payment Method</a:t>
            </a:fld>
            <a:endParaRPr lang="zh-CN" altLang="en-US" sz="1100">
              <a:solidFill>
                <a:schemeClr val="tx1"/>
              </a:solidFill>
              <a:latin typeface="Arial"/>
              <a:cs typeface="Arial"/>
              <a:sym typeface="Arial"/>
            </a:endParaRPr>
          </a:p>
        </p:txBody>
      </p:sp>
      <p:sp>
        <p:nvSpPr>
          <p:cNvPr id="72" name="Rectangle 71"/>
          <p:cNvSpPr/>
          <p:nvPr>
            <p:custDataLst>
              <p:tags r:id="rId63"/>
            </p:custDataLst>
          </p:nvPr>
        </p:nvSpPr>
        <p:spPr bwMode="gray">
          <a:xfrm>
            <a:off x="2663825" y="3259138"/>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FF1FFCDF-434C-4204-BE3A-F552F23123EC}" type="datetime'2''''''''''1''%'">
              <a:rPr lang="en-US" altLang="zh-CN" sz="1100">
                <a:ea typeface="华文楷体"/>
                <a:cs typeface="Arial"/>
              </a:rPr>
              <a:t>21%</a:t>
            </a:fld>
            <a:endParaRPr lang="zh-CN" altLang="en-US" sz="1100" strike="noStrike" cap="none" normalizeH="0" smtClean="0">
              <a:ln>
                <a:noFill/>
              </a:ln>
              <a:effectLst/>
              <a:latin typeface="Arial"/>
              <a:ea typeface="华文楷体"/>
              <a:cs typeface="Arial"/>
              <a:sym typeface="Arial"/>
            </a:endParaRPr>
          </a:p>
        </p:txBody>
      </p:sp>
      <p:sp>
        <p:nvSpPr>
          <p:cNvPr id="73" name="Rectangle 72"/>
          <p:cNvSpPr/>
          <p:nvPr>
            <p:custDataLst>
              <p:tags r:id="rId64"/>
            </p:custDataLst>
          </p:nvPr>
        </p:nvSpPr>
        <p:spPr bwMode="auto">
          <a:xfrm>
            <a:off x="1655763" y="2665413"/>
            <a:ext cx="730250"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2F023423-6762-4213-8596-355AB1251DF3}" type="datetime'''''Tr''''ans''''ac''''t''i''''on''''''''&#10; S''''''peed'''">
              <a:rPr lang="en-US" altLang="zh-CN" sz="1100">
                <a:solidFill>
                  <a:schemeClr val="tx1"/>
                </a:solidFill>
                <a:cs typeface="Arial"/>
              </a:rPr>
              <a:t>Transaction
 Speed</a:t>
            </a:fld>
            <a:endParaRPr lang="zh-CN" altLang="en-US" sz="1100">
              <a:solidFill>
                <a:schemeClr val="tx1"/>
              </a:solidFill>
              <a:latin typeface="Arial"/>
              <a:cs typeface="Arial"/>
              <a:sym typeface="Arial"/>
            </a:endParaRPr>
          </a:p>
        </p:txBody>
      </p:sp>
      <p:sp>
        <p:nvSpPr>
          <p:cNvPr id="75" name="Rectangle 74"/>
          <p:cNvSpPr/>
          <p:nvPr>
            <p:custDataLst>
              <p:tags r:id="rId65"/>
            </p:custDataLst>
          </p:nvPr>
        </p:nvSpPr>
        <p:spPr bwMode="gray">
          <a:xfrm>
            <a:off x="2682875" y="274955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72C82EC6-6DC4-4DF9-BD54-3DDD9E718BC7}" type="datetime'''''''''''''''''''''2''''''2''''''''''''''''''''%'">
              <a:rPr lang="en-US" altLang="zh-CN" sz="1100">
                <a:ea typeface="华文楷体"/>
                <a:cs typeface="Arial"/>
              </a:rPr>
              <a:pPr>
                <a:spcBef>
                  <a:spcPct val="0"/>
                </a:spcBef>
              </a:pPr>
              <a:t>22%</a:t>
            </a:fld>
            <a:endParaRPr lang="zh-CN" altLang="en-US" sz="1100" strike="noStrike" cap="none" normalizeH="0" smtClean="0">
              <a:ln>
                <a:noFill/>
              </a:ln>
              <a:effectLst/>
              <a:latin typeface="Arial"/>
              <a:ea typeface="华文楷体"/>
              <a:cs typeface="Arial"/>
              <a:sym typeface="Arial"/>
            </a:endParaRPr>
          </a:p>
        </p:txBody>
      </p:sp>
      <p:sp>
        <p:nvSpPr>
          <p:cNvPr id="77" name="Rectangle 76"/>
          <p:cNvSpPr/>
          <p:nvPr>
            <p:custDataLst>
              <p:tags r:id="rId66"/>
            </p:custDataLst>
          </p:nvPr>
        </p:nvSpPr>
        <p:spPr bwMode="auto">
          <a:xfrm>
            <a:off x="2066925" y="2235200"/>
            <a:ext cx="3190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8470A82B-5BC1-4BC0-AC7E-076D523B20AE}" type="datetime'''''''''''''''''''P''''''''''''r''''''''''''''''ice'''''">
              <a:rPr lang="en-US" altLang="zh-CN" sz="1100">
                <a:solidFill>
                  <a:schemeClr val="tx1"/>
                </a:solidFill>
                <a:cs typeface="Arial"/>
              </a:rPr>
              <a:t>Price</a:t>
            </a:fld>
            <a:endParaRPr lang="zh-CN" altLang="en-US" sz="1100">
              <a:solidFill>
                <a:schemeClr val="tx1"/>
              </a:solidFill>
              <a:latin typeface="Arial"/>
              <a:cs typeface="Arial"/>
              <a:sym typeface="Arial"/>
            </a:endParaRPr>
          </a:p>
        </p:txBody>
      </p:sp>
      <p:sp>
        <p:nvSpPr>
          <p:cNvPr id="83" name="Rectangle 82"/>
          <p:cNvSpPr/>
          <p:nvPr>
            <p:custDataLst>
              <p:tags r:id="rId67"/>
            </p:custDataLst>
          </p:nvPr>
        </p:nvSpPr>
        <p:spPr bwMode="gray">
          <a:xfrm>
            <a:off x="2854325" y="223520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EFC42EE8-6F65-433B-BE03-8F60DF29BEA0}" type="datetime'''4''''3''''''''''''''%'''''''''''''">
              <a:rPr lang="en-US" altLang="zh-CN" sz="1100">
                <a:ea typeface="华文楷体"/>
                <a:cs typeface="Arial"/>
              </a:rPr>
              <a:t>43%</a:t>
            </a:fld>
            <a:endParaRPr lang="zh-CN" altLang="en-US" sz="1100" strike="noStrike" cap="none" normalizeH="0" smtClean="0">
              <a:ln>
                <a:noFill/>
              </a:ln>
              <a:effectLst/>
              <a:latin typeface="Arial"/>
              <a:ea typeface="华文楷体"/>
              <a:cs typeface="Arial"/>
              <a:sym typeface="Arial"/>
            </a:endParaRPr>
          </a:p>
        </p:txBody>
      </p:sp>
      <p:graphicFrame>
        <p:nvGraphicFramePr>
          <p:cNvPr id="94" name="Object 93"/>
          <p:cNvGraphicFramePr>
            <a:graphicFrameLocks noChangeAspect="1"/>
          </p:cNvGraphicFramePr>
          <p:nvPr>
            <p:custDataLst>
              <p:tags r:id="rId68"/>
            </p:custDataLst>
            <p:extLst>
              <p:ext uri="{D42A27DB-BD31-4B8C-83A1-F6EECF244321}">
                <p14:modId xmlns:p14="http://schemas.microsoft.com/office/powerpoint/2010/main" val="3080944114"/>
              </p:ext>
            </p:extLst>
          </p:nvPr>
        </p:nvGraphicFramePr>
        <p:xfrm>
          <a:off x="4419600" y="1943100"/>
          <a:ext cx="1381017" cy="2276350"/>
        </p:xfrm>
        <a:graphic>
          <a:graphicData uri="http://schemas.openxmlformats.org/presentationml/2006/ole">
            <mc:AlternateContent>
              <mc:Choice xmlns:v="urn:schemas-microsoft-com:vml" Requires="v">
                <p:oleObj spid="_x0000_s1049" name="Chart" r:id="rId69" imgW="1381017" imgH="2276350" progId="MSGraph.Chart.8">
                  <p:embed/>
                </p:oleObj>
              </mc:Choice>
              <mc:Fallback>
                <p:oleObj name="Chart" r:id="rId69" imgW="1381017" imgH="2276350" progId="MSGraph.Chart.8">
                  <p:embed/>
                  <p:pic>
                    <p:nvPicPr>
                      <p:cNvPr id="0" name="OLE substitute image"/>
                      <p:cNvPicPr/>
                      <p:nvPr/>
                    </p:nvPicPr>
                    <p:blipFill>
                      <a:blip r:embed="rId70"/>
                      <a:stretch>
                        <a:fillRect/>
                      </a:stretch>
                    </p:blipFill>
                    <p:spPr>
                      <a:xfrm>
                        <a:off x="4419600" y="1943100"/>
                        <a:ext cx="1381017" cy="2276350"/>
                      </a:xfrm>
                      <a:prstGeom prst="rect">
                        <a:avLst/>
                      </a:prstGeom>
                      <a:noFill/>
                    </p:spPr>
                  </p:pic>
                </p:oleObj>
              </mc:Fallback>
            </mc:AlternateContent>
          </a:graphicData>
        </a:graphic>
      </p:graphicFrame>
      <p:sp useBgFill="1">
        <p:nvSpPr>
          <p:cNvPr id="26" name="Freeform 25"/>
          <p:cNvSpPr/>
          <p:nvPr>
            <p:custDataLst>
              <p:tags r:id="rId71"/>
            </p:custDataLst>
          </p:nvPr>
        </p:nvSpPr>
        <p:spPr bwMode="auto">
          <a:xfrm>
            <a:off x="4833938" y="2149475"/>
            <a:ext cx="150813" cy="349251"/>
          </a:xfrm>
          <a:custGeom>
            <a:rect l="0" t="0" r="0" b="0"/>
            <a:pathLst>
              <a:path w="150813" h="349251">
                <a:moveTo>
                  <a:pt x="150812" y="0"/>
                </a:moveTo>
                <a:lnTo>
                  <a:pt x="57150" y="349250"/>
                </a:lnTo>
                <a:lnTo>
                  <a:pt x="0" y="349250"/>
                </a:lnTo>
                <a:lnTo>
                  <a:pt x="93662" y="0"/>
                </a:lnTo>
                <a:close/>
              </a:path>
            </a:pathLst>
          </a:custGeom>
          <a:ln w="9525" cap="flat" cmpd="sng" algn="ctr">
            <a:noFill/>
            <a:prstDash val="solid"/>
          </a:ln>
          <a:effectLst/>
          <a:extLs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5" name="Freeform 4"/>
          <p:cNvSpPr/>
          <p:nvPr>
            <p:custDataLst>
              <p:tags r:id="rId72"/>
            </p:custDataLst>
          </p:nvPr>
        </p:nvSpPr>
        <p:spPr bwMode="auto">
          <a:xfrm>
            <a:off x="4833938" y="2149475"/>
            <a:ext cx="93663" cy="349251"/>
          </a:xfrm>
          <a:custGeom>
            <a:rect l="0" t="0" r="0" b="0"/>
            <a:pathLst>
              <a:path w="93663" h="349251">
                <a:moveTo>
                  <a:pt x="93662" y="0"/>
                </a:moveTo>
                <a:lnTo>
                  <a:pt x="0" y="349250"/>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25" name="Freeform 24"/>
          <p:cNvSpPr/>
          <p:nvPr>
            <p:custDataLst>
              <p:tags r:id="rId73"/>
            </p:custDataLst>
          </p:nvPr>
        </p:nvSpPr>
        <p:spPr bwMode="auto">
          <a:xfrm>
            <a:off x="4891088" y="2149475"/>
            <a:ext cx="93663" cy="349251"/>
          </a:xfrm>
          <a:custGeom>
            <a:rect l="0" t="0" r="0" b="0"/>
            <a:pathLst>
              <a:path w="93663" h="349251">
                <a:moveTo>
                  <a:pt x="93662" y="0"/>
                </a:moveTo>
                <a:lnTo>
                  <a:pt x="0" y="349250"/>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95" name="Rectangle 94"/>
          <p:cNvSpPr/>
          <p:nvPr>
            <p:custDataLst>
              <p:tags r:id="rId74"/>
            </p:custDataLst>
          </p:nvPr>
        </p:nvSpPr>
        <p:spPr bwMode="gray">
          <a:xfrm>
            <a:off x="4835525" y="274955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F3007F0A-5397-4DD7-90C9-B0E1CC29CE27}" type="datetime'''''''''''''''2''''''''7''%'''''''''''''''''''''''">
              <a:rPr lang="en-US" altLang="zh-CN" sz="1100">
                <a:ea typeface="华文楷体"/>
                <a:cs typeface="Arial"/>
              </a:rPr>
              <a:t>27%</a:t>
            </a:fld>
            <a:endParaRPr lang="zh-CN" altLang="en-US" sz="1100" strike="noStrike" cap="none" normalizeH="0" smtClean="0">
              <a:ln>
                <a:noFill/>
              </a:ln>
              <a:effectLst/>
              <a:latin typeface="Arial"/>
              <a:ea typeface="华文楷体"/>
              <a:cs typeface="Arial"/>
              <a:sym typeface="Arial"/>
            </a:endParaRPr>
          </a:p>
        </p:txBody>
      </p:sp>
      <p:sp>
        <p:nvSpPr>
          <p:cNvPr id="16" name="Rectangle 15"/>
          <p:cNvSpPr/>
          <p:nvPr>
            <p:custDataLst>
              <p:tags r:id="rId75"/>
            </p:custDataLst>
          </p:nvPr>
        </p:nvSpPr>
        <p:spPr bwMode="auto">
          <a:xfrm>
            <a:off x="4105275" y="2749550"/>
            <a:ext cx="3190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6624FFC5-0C32-4CCD-9889-C9CB374A54D3}" type="datetime'''''''''P''''''''r''''''i''''''''''''c''''''''''''''''''''''e'">
              <a:rPr lang="en-US" altLang="zh-CN" sz="1100">
                <a:solidFill>
                  <a:schemeClr val="tx1"/>
                </a:solidFill>
                <a:latin typeface="Arial"/>
                <a:cs typeface="Arial"/>
                <a:sym typeface="Arial"/>
              </a:rPr>
              <a:pPr algn="r">
                <a:spcBef>
                  <a:spcPct val="0"/>
                </a:spcBef>
                <a:spcAft>
                  <a:spcPct val="0"/>
                </a:spcAft>
              </a:pPr>
              <a:t>Price</a:t>
            </a:fld>
            <a:endParaRPr lang="zh-CN" altLang="en-US" sz="1100">
              <a:solidFill>
                <a:schemeClr val="tx1"/>
              </a:solidFill>
              <a:latin typeface="Arial"/>
              <a:cs typeface="Arial"/>
              <a:sym typeface="Arial"/>
            </a:endParaRPr>
          </a:p>
        </p:txBody>
      </p:sp>
      <p:sp>
        <p:nvSpPr>
          <p:cNvPr id="100" name="Rectangle 99"/>
          <p:cNvSpPr/>
          <p:nvPr>
            <p:custDataLst>
              <p:tags r:id="rId76"/>
            </p:custDataLst>
          </p:nvPr>
        </p:nvSpPr>
        <p:spPr bwMode="gray">
          <a:xfrm>
            <a:off x="5045075" y="223520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8B38CBAD-E61D-475E-BE39-7C2D9B6926CF}" type="datetime'''''''''''''''5''''''''''''''''''''''''''''''''''''6''''''%'''">
              <a:rPr lang="en-US" altLang="zh-CN" sz="1100">
                <a:ea typeface="华文楷体"/>
                <a:cs typeface="Arial"/>
              </a:rPr>
              <a:t>56%</a:t>
            </a:fld>
            <a:endParaRPr lang="zh-CN" altLang="en-US" sz="1100" strike="noStrike" cap="none" normalizeH="0" smtClean="0">
              <a:ln>
                <a:noFill/>
              </a:ln>
              <a:effectLst/>
              <a:latin typeface="Arial"/>
              <a:ea typeface="华文楷体"/>
              <a:cs typeface="Arial"/>
              <a:sym typeface="Arial"/>
            </a:endParaRPr>
          </a:p>
        </p:txBody>
      </p:sp>
      <p:sp>
        <p:nvSpPr>
          <p:cNvPr id="18" name="Rectangle 17"/>
          <p:cNvSpPr/>
          <p:nvPr>
            <p:custDataLst>
              <p:tags r:id="rId77"/>
            </p:custDataLst>
          </p:nvPr>
        </p:nvSpPr>
        <p:spPr bwMode="auto">
          <a:xfrm>
            <a:off x="3787775" y="3768725"/>
            <a:ext cx="6365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6ED60F99-7885-4C07-88F5-65E4DA032DBD}" type="datetime'C''''a''''''r'''' ''''''''''B''r''a''''''''''n''''''''''''''d'">
              <a:rPr lang="en-US" altLang="zh-CN" sz="1100">
                <a:solidFill>
                  <a:schemeClr val="tx1"/>
                </a:solidFill>
                <a:cs typeface="Arial"/>
              </a:rPr>
              <a:t>Car Brand</a:t>
            </a:fld>
            <a:endParaRPr lang="zh-CN" altLang="en-US" sz="1100">
              <a:solidFill>
                <a:schemeClr val="tx1"/>
              </a:solidFill>
              <a:latin typeface="Arial"/>
              <a:cs typeface="Arial"/>
              <a:sym typeface="Arial"/>
            </a:endParaRPr>
          </a:p>
        </p:txBody>
      </p:sp>
      <p:sp>
        <p:nvSpPr>
          <p:cNvPr id="15" name="Rectangle 14"/>
          <p:cNvSpPr/>
          <p:nvPr>
            <p:custDataLst>
              <p:tags r:id="rId78"/>
            </p:custDataLst>
          </p:nvPr>
        </p:nvSpPr>
        <p:spPr bwMode="auto">
          <a:xfrm>
            <a:off x="3498850" y="2235200"/>
            <a:ext cx="92551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3AF01296-542D-48B3-B491-3580ECA83F1C}" type="datetime'''Ca''''r ''''Co''''''''''''''nd''i''ti''''''''''on''''''s'">
              <a:rPr lang="en-US" altLang="zh-CN" sz="1100">
                <a:solidFill>
                  <a:schemeClr val="tx1"/>
                </a:solidFill>
                <a:latin typeface="Arial"/>
                <a:cs typeface="Arial"/>
                <a:sym typeface="Arial"/>
              </a:rPr>
              <a:pPr algn="r">
                <a:spcBef>
                  <a:spcPct val="0"/>
                </a:spcBef>
                <a:spcAft>
                  <a:spcPct val="0"/>
                </a:spcAft>
              </a:pPr>
              <a:t>Car Conditions</a:t>
            </a:fld>
            <a:endParaRPr lang="zh-CN" altLang="en-US" sz="1100">
              <a:solidFill>
                <a:schemeClr val="tx1"/>
              </a:solidFill>
              <a:latin typeface="Arial"/>
              <a:cs typeface="Arial"/>
              <a:sym typeface="Arial"/>
            </a:endParaRPr>
          </a:p>
        </p:txBody>
      </p:sp>
      <p:sp>
        <p:nvSpPr>
          <p:cNvPr id="17" name="Rectangle 16"/>
          <p:cNvSpPr/>
          <p:nvPr>
            <p:custDataLst>
              <p:tags r:id="rId79"/>
            </p:custDataLst>
          </p:nvPr>
        </p:nvSpPr>
        <p:spPr bwMode="auto">
          <a:xfrm>
            <a:off x="3167063" y="3175000"/>
            <a:ext cx="1257300"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F66C2067-2C22-4264-ACFB-248AD0AFE143}" type="datetime'T''y''pe, Co''nf''igu''ra''t''ion ''&#10;&amp;'' F''unc''ti''o''''''n'">
              <a:rPr lang="en-US" altLang="zh-CN" sz="1100">
                <a:solidFill>
                  <a:schemeClr val="tx1"/>
                </a:solidFill>
                <a:cs typeface="Arial"/>
              </a:rPr>
              <a:t>Type, Configuration 
&amp; Function</a:t>
            </a:fld>
            <a:endParaRPr lang="zh-CN" altLang="en-US" sz="1100">
              <a:solidFill>
                <a:schemeClr val="tx1"/>
              </a:solidFill>
              <a:latin typeface="Arial"/>
              <a:cs typeface="Arial"/>
              <a:sym typeface="Arial"/>
            </a:endParaRPr>
          </a:p>
        </p:txBody>
      </p:sp>
      <p:sp>
        <p:nvSpPr>
          <p:cNvPr id="104" name="Rectangle 103"/>
          <p:cNvSpPr/>
          <p:nvPr>
            <p:custDataLst>
              <p:tags r:id="rId80"/>
            </p:custDataLst>
          </p:nvPr>
        </p:nvSpPr>
        <p:spPr bwMode="gray">
          <a:xfrm>
            <a:off x="4606925" y="3259138"/>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7159B04E-6B22-44EF-B547-48FF293E60EC}" type="datetime'''''''''''''''''''''''''''''''''7%'''''''''''''">
              <a:rPr lang="en-US" altLang="zh-CN" sz="1100">
                <a:ea typeface="华文楷体"/>
                <a:cs typeface="Arial"/>
              </a:rPr>
              <a:t>7%</a:t>
            </a:fld>
            <a:endParaRPr lang="zh-CN" altLang="en-US" sz="1100" strike="noStrike" cap="none" normalizeH="0" smtClean="0">
              <a:ln>
                <a:noFill/>
              </a:ln>
              <a:effectLst/>
              <a:latin typeface="Arial"/>
              <a:ea typeface="华文楷体"/>
              <a:cs typeface="Arial"/>
              <a:sym typeface="Arial"/>
            </a:endParaRPr>
          </a:p>
        </p:txBody>
      </p:sp>
      <p:sp>
        <p:nvSpPr>
          <p:cNvPr id="106" name="Rectangle 105"/>
          <p:cNvSpPr/>
          <p:nvPr>
            <p:custDataLst>
              <p:tags r:id="rId81"/>
            </p:custDataLst>
          </p:nvPr>
        </p:nvSpPr>
        <p:spPr bwMode="gray">
          <a:xfrm>
            <a:off x="4597400" y="3768725"/>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9A5A18A4-6FC5-425B-95B8-D9D1F14386FC}" type="datetime'''''''''''''''6''%'''''''''''''''''''">
              <a:rPr lang="en-US" altLang="zh-CN" sz="1100">
                <a:ea typeface="华文楷体"/>
                <a:cs typeface="Arial"/>
              </a:rPr>
              <a:t>6%</a:t>
            </a:fld>
            <a:endParaRPr lang="zh-CN" altLang="en-US" sz="1100" strike="noStrike" cap="none" normalizeH="0" smtClean="0">
              <a:ln>
                <a:noFill/>
              </a:ln>
              <a:effectLst/>
              <a:latin typeface="Arial"/>
              <a:ea typeface="华文楷体"/>
              <a:cs typeface="Arial"/>
              <a:sym typeface="Arial"/>
            </a:endParaRPr>
          </a:p>
        </p:txBody>
      </p:sp>
      <p:graphicFrame>
        <p:nvGraphicFramePr>
          <p:cNvPr id="110" name="Object 109"/>
          <p:cNvGraphicFramePr>
            <a:graphicFrameLocks noChangeAspect="1"/>
          </p:cNvGraphicFramePr>
          <p:nvPr>
            <p:custDataLst>
              <p:tags r:id="rId82"/>
            </p:custDataLst>
            <p:extLst>
              <p:ext uri="{D42A27DB-BD31-4B8C-83A1-F6EECF244321}">
                <p14:modId xmlns:p14="http://schemas.microsoft.com/office/powerpoint/2010/main" val="982950132"/>
              </p:ext>
            </p:extLst>
          </p:nvPr>
        </p:nvGraphicFramePr>
        <p:xfrm>
          <a:off x="6705600" y="1905000"/>
          <a:ext cx="1381017" cy="2276350"/>
        </p:xfrm>
        <a:graphic>
          <a:graphicData uri="http://schemas.openxmlformats.org/presentationml/2006/ole">
            <mc:AlternateContent>
              <mc:Choice xmlns:v="urn:schemas-microsoft-com:vml" Requires="v">
                <p:oleObj spid="_x0000_s1050" name="Chart" r:id="rId83" imgW="1381017" imgH="2276350" progId="MSGraph.Chart.8">
                  <p:embed/>
                </p:oleObj>
              </mc:Choice>
              <mc:Fallback>
                <p:oleObj name="Chart" r:id="rId83" imgW="1381017" imgH="2276350" progId="MSGraph.Chart.8">
                  <p:embed/>
                  <p:pic>
                    <p:nvPicPr>
                      <p:cNvPr id="0" name="OLE substitute image"/>
                      <p:cNvPicPr/>
                      <p:nvPr/>
                    </p:nvPicPr>
                    <p:blipFill>
                      <a:blip r:embed="rId84"/>
                      <a:stretch>
                        <a:fillRect/>
                      </a:stretch>
                    </p:blipFill>
                    <p:spPr>
                      <a:xfrm>
                        <a:off x="6705600" y="1905000"/>
                        <a:ext cx="1381017" cy="2276350"/>
                      </a:xfrm>
                      <a:prstGeom prst="rect">
                        <a:avLst/>
                      </a:prstGeom>
                      <a:noFill/>
                    </p:spPr>
                  </p:pic>
                </p:oleObj>
              </mc:Fallback>
            </mc:AlternateContent>
          </a:graphicData>
        </a:graphic>
      </p:graphicFrame>
      <p:sp useBgFill="1">
        <p:nvSpPr>
          <p:cNvPr id="21" name="Freeform 20"/>
          <p:cNvSpPr/>
          <p:nvPr>
            <p:custDataLst>
              <p:tags r:id="rId85"/>
            </p:custDataLst>
          </p:nvPr>
        </p:nvSpPr>
        <p:spPr bwMode="auto">
          <a:xfrm>
            <a:off x="7100888" y="2111375"/>
            <a:ext cx="150813" cy="349251"/>
          </a:xfrm>
          <a:custGeom>
            <a:rect l="0" t="0" r="0" b="0"/>
            <a:pathLst>
              <a:path w="150813" h="349251">
                <a:moveTo>
                  <a:pt x="150812" y="0"/>
                </a:moveTo>
                <a:lnTo>
                  <a:pt x="57150" y="349250"/>
                </a:lnTo>
                <a:lnTo>
                  <a:pt x="0" y="349250"/>
                </a:lnTo>
                <a:lnTo>
                  <a:pt x="93662" y="0"/>
                </a:lnTo>
                <a:close/>
              </a:path>
            </a:pathLst>
          </a:custGeom>
          <a:ln w="9525" cap="flat" cmpd="sng" algn="ctr">
            <a:noFill/>
            <a:prstDash val="solid"/>
          </a:ln>
          <a:effectLst/>
          <a:extLs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19" name="Freeform 18"/>
          <p:cNvSpPr/>
          <p:nvPr>
            <p:custDataLst>
              <p:tags r:id="rId86"/>
            </p:custDataLst>
          </p:nvPr>
        </p:nvSpPr>
        <p:spPr bwMode="auto">
          <a:xfrm>
            <a:off x="7100888" y="2111375"/>
            <a:ext cx="93663" cy="349251"/>
          </a:xfrm>
          <a:custGeom>
            <a:rect l="0" t="0" r="0" b="0"/>
            <a:pathLst>
              <a:path w="93663" h="349251">
                <a:moveTo>
                  <a:pt x="93662" y="0"/>
                </a:moveTo>
                <a:lnTo>
                  <a:pt x="0" y="349250"/>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20" name="Freeform 19"/>
          <p:cNvSpPr/>
          <p:nvPr>
            <p:custDataLst>
              <p:tags r:id="rId87"/>
            </p:custDataLst>
          </p:nvPr>
        </p:nvSpPr>
        <p:spPr bwMode="auto">
          <a:xfrm>
            <a:off x="7158038" y="2111375"/>
            <a:ext cx="93663" cy="349251"/>
          </a:xfrm>
          <a:custGeom>
            <a:rect l="0" t="0" r="0" b="0"/>
            <a:pathLst>
              <a:path w="93663" h="349251">
                <a:moveTo>
                  <a:pt x="93662" y="0"/>
                </a:moveTo>
                <a:lnTo>
                  <a:pt x="0" y="349250"/>
                </a:lnTo>
              </a:path>
            </a:pathLst>
          </a:cu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112" name="Rectangle 111"/>
          <p:cNvSpPr/>
          <p:nvPr>
            <p:custDataLst>
              <p:tags r:id="rId88"/>
            </p:custDataLst>
          </p:nvPr>
        </p:nvSpPr>
        <p:spPr bwMode="gray">
          <a:xfrm>
            <a:off x="7102475" y="271145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FD9EAAC5-B755-4A48-A747-DFCB1E997FFF}" type="datetime'''''''''''''''1''''''''''''''''''6''''%'''''">
              <a:rPr lang="en-US" altLang="zh-CN" sz="1100">
                <a:ea typeface="华文楷体"/>
                <a:cs typeface="Arial"/>
              </a:rPr>
              <a:t>16%</a:t>
            </a:fld>
            <a:endParaRPr lang="zh-CN" altLang="en-US" sz="1100" strike="noStrike" cap="none" normalizeH="0" smtClean="0">
              <a:ln>
                <a:noFill/>
              </a:ln>
              <a:effectLst/>
              <a:latin typeface="Arial"/>
              <a:ea typeface="华文楷体"/>
              <a:cs typeface="Arial"/>
              <a:sym typeface="Arial"/>
            </a:endParaRPr>
          </a:p>
        </p:txBody>
      </p:sp>
      <p:sp>
        <p:nvSpPr>
          <p:cNvPr id="117" name="Rectangle 116"/>
          <p:cNvSpPr/>
          <p:nvPr>
            <p:custDataLst>
              <p:tags r:id="rId89"/>
            </p:custDataLst>
          </p:nvPr>
        </p:nvSpPr>
        <p:spPr bwMode="gray">
          <a:xfrm>
            <a:off x="6997700" y="3221038"/>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2A9DF632-904F-4B93-9364-BF5791DCFDF9}" type="datetime'''1''''1''''''''%'''''''''">
              <a:rPr lang="en-US" altLang="zh-CN" sz="1100">
                <a:ea typeface="华文楷体"/>
                <a:cs typeface="Arial"/>
              </a:rPr>
              <a:t>11%</a:t>
            </a:fld>
            <a:endParaRPr lang="zh-CN" altLang="en-US" sz="1100" strike="noStrike" cap="none" normalizeH="0" smtClean="0">
              <a:ln>
                <a:noFill/>
              </a:ln>
              <a:effectLst/>
              <a:latin typeface="Arial"/>
              <a:ea typeface="华文楷体"/>
              <a:cs typeface="Arial"/>
              <a:sym typeface="Arial"/>
            </a:endParaRPr>
          </a:p>
        </p:txBody>
      </p:sp>
      <p:sp>
        <p:nvSpPr>
          <p:cNvPr id="119" name="Rectangle 118"/>
          <p:cNvSpPr/>
          <p:nvPr>
            <p:custDataLst>
              <p:tags r:id="rId90"/>
            </p:custDataLst>
          </p:nvPr>
        </p:nvSpPr>
        <p:spPr bwMode="gray">
          <a:xfrm>
            <a:off x="6940550" y="3730625"/>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637EFB23-B633-4143-B91A-E5A3B364A051}" type="datetime'''''''''''''''''''''''''''8''''''''''%'''''''''''''''''''''">
              <a:rPr lang="en-US" altLang="zh-CN" sz="1100">
                <a:ea typeface="华文楷体"/>
                <a:cs typeface="Arial"/>
              </a:rPr>
              <a:t>8%</a:t>
            </a:fld>
            <a:endParaRPr lang="zh-CN" altLang="en-US" sz="1100" strike="noStrike" cap="none" normalizeH="0" smtClean="0">
              <a:ln>
                <a:noFill/>
              </a:ln>
              <a:effectLst/>
              <a:latin typeface="Arial"/>
              <a:ea typeface="华文楷体"/>
              <a:cs typeface="Arial"/>
              <a:sym typeface="Arial"/>
            </a:endParaRPr>
          </a:p>
        </p:txBody>
      </p:sp>
      <p:sp>
        <p:nvSpPr>
          <p:cNvPr id="113" name="Rectangle 112"/>
          <p:cNvSpPr/>
          <p:nvPr>
            <p:custDataLst>
              <p:tags r:id="rId91"/>
            </p:custDataLst>
          </p:nvPr>
        </p:nvSpPr>
        <p:spPr bwMode="auto">
          <a:xfrm>
            <a:off x="5772150" y="3646488"/>
            <a:ext cx="9382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808AD8B4-26A0-4560-A6FF-6C7066F7B99E}" type="datetime'''''Ba''''ckg''r''''''''''''''''''''ou''''nd of &#10;Bu''y''''er'">
              <a:rPr lang="en-US" altLang="zh-CN" sz="1100">
                <a:solidFill>
                  <a:schemeClr val="tx1"/>
                </a:solidFill>
                <a:cs typeface="Arial"/>
              </a:rPr>
              <a:t>Background of 
Buyer</a:t>
            </a:fld>
            <a:endParaRPr lang="zh-CN" altLang="en-US" sz="1100">
              <a:solidFill>
                <a:schemeClr val="tx1"/>
              </a:solidFill>
              <a:latin typeface="Arial"/>
              <a:cs typeface="Arial"/>
              <a:sym typeface="Arial"/>
            </a:endParaRPr>
          </a:p>
        </p:txBody>
      </p:sp>
      <p:sp>
        <p:nvSpPr>
          <p:cNvPr id="118" name="Rectangle 117"/>
          <p:cNvSpPr/>
          <p:nvPr>
            <p:custDataLst>
              <p:tags r:id="rId92"/>
            </p:custDataLst>
          </p:nvPr>
        </p:nvSpPr>
        <p:spPr bwMode="auto">
          <a:xfrm>
            <a:off x="5656263" y="3221038"/>
            <a:ext cx="10541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95AB15FB-20FB-4860-A5C6-4823DAB91432}" type="datetime'''Pa''y''''''''m''''en''''t'''''''' ''M''et''h''''od'">
              <a:rPr lang="en-US" altLang="zh-CN" sz="1100">
                <a:solidFill>
                  <a:schemeClr val="tx1"/>
                </a:solidFill>
                <a:cs typeface="Arial"/>
              </a:rPr>
              <a:t>Payment Method</a:t>
            </a:fld>
            <a:endParaRPr lang="zh-CN" altLang="en-US" sz="1100">
              <a:solidFill>
                <a:schemeClr val="tx1"/>
              </a:solidFill>
              <a:latin typeface="Arial"/>
              <a:cs typeface="Arial"/>
              <a:sym typeface="Arial"/>
            </a:endParaRPr>
          </a:p>
        </p:txBody>
      </p:sp>
      <p:sp>
        <p:nvSpPr>
          <p:cNvPr id="114" name="Rectangle 113"/>
          <p:cNvSpPr/>
          <p:nvPr>
            <p:custDataLst>
              <p:tags r:id="rId93"/>
            </p:custDataLst>
          </p:nvPr>
        </p:nvSpPr>
        <p:spPr bwMode="gray">
          <a:xfrm>
            <a:off x="7302500" y="219710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335835E3-C51E-4570-9107-AD69BD364CDC}" type="datetime'''''''''6''''''1''%'''''''''''''''''''''''''''''''''">
              <a:rPr lang="en-US" altLang="zh-CN" sz="1100">
                <a:ea typeface="华文楷体"/>
                <a:cs typeface="Arial"/>
              </a:rPr>
              <a:t>61%</a:t>
            </a:fld>
            <a:endParaRPr lang="zh-CN" altLang="en-US" sz="1100" strike="noStrike" cap="none" normalizeH="0" smtClean="0">
              <a:ln>
                <a:noFill/>
              </a:ln>
              <a:effectLst/>
              <a:latin typeface="Arial"/>
              <a:ea typeface="华文楷体"/>
              <a:cs typeface="Arial"/>
              <a:sym typeface="Arial"/>
            </a:endParaRPr>
          </a:p>
        </p:txBody>
      </p:sp>
      <p:sp>
        <p:nvSpPr>
          <p:cNvPr id="115" name="Rectangle 114"/>
          <p:cNvSpPr/>
          <p:nvPr>
            <p:custDataLst>
              <p:tags r:id="rId94"/>
            </p:custDataLst>
          </p:nvPr>
        </p:nvSpPr>
        <p:spPr bwMode="auto">
          <a:xfrm>
            <a:off x="5930900" y="2197100"/>
            <a:ext cx="77946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99A3EEA0-B007-4AB8-8002-4E1929C1590A}" type="datetime'''Se''llin''''g'' P''''ri''''c''''''e'''''''">
              <a:rPr lang="en-US" altLang="zh-CN" sz="1100">
                <a:solidFill>
                  <a:schemeClr val="tx1"/>
                </a:solidFill>
                <a:cs typeface="Arial"/>
              </a:rPr>
              <a:t>Selling Price</a:t>
            </a:fld>
            <a:endParaRPr lang="zh-CN" altLang="en-US" sz="1100">
              <a:solidFill>
                <a:schemeClr val="tx1"/>
              </a:solidFill>
              <a:latin typeface="Arial"/>
              <a:cs typeface="Arial"/>
              <a:sym typeface="Arial"/>
            </a:endParaRPr>
          </a:p>
        </p:txBody>
      </p:sp>
      <p:sp>
        <p:nvSpPr>
          <p:cNvPr id="116" name="Rectangle 115"/>
          <p:cNvSpPr/>
          <p:nvPr>
            <p:custDataLst>
              <p:tags r:id="rId95"/>
            </p:custDataLst>
          </p:nvPr>
        </p:nvSpPr>
        <p:spPr bwMode="auto">
          <a:xfrm>
            <a:off x="5708650" y="2711450"/>
            <a:ext cx="100171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631579D6-36C1-4093-9729-717570ADFFC8}" type="datetime'T''''''''ur''''n''''''o''ver'''''' ''S''p''e''''e''d'''''''">
              <a:rPr lang="en-US" altLang="zh-CN" sz="1100">
                <a:solidFill>
                  <a:schemeClr val="tx1"/>
                </a:solidFill>
                <a:cs typeface="Arial"/>
              </a:rPr>
              <a:t>Turnover Speed</a:t>
            </a:fld>
            <a:endParaRPr lang="zh-CN" altLang="en-US" sz="1100">
              <a:solidFill>
                <a:schemeClr val="tx1"/>
              </a:solidFill>
              <a:latin typeface="Arial"/>
              <a:cs typeface="Arial"/>
              <a:sym typeface="Arial"/>
            </a:endParaRPr>
          </a:p>
        </p:txBody>
      </p:sp>
      <p:graphicFrame>
        <p:nvGraphicFramePr>
          <p:cNvPr id="120" name="Object 119"/>
          <p:cNvGraphicFramePr>
            <a:graphicFrameLocks noChangeAspect="1"/>
          </p:cNvGraphicFramePr>
          <p:nvPr>
            <p:custDataLst>
              <p:tags r:id="rId96"/>
            </p:custDataLst>
            <p:extLst>
              <p:ext uri="{D42A27DB-BD31-4B8C-83A1-F6EECF244321}">
                <p14:modId xmlns:p14="http://schemas.microsoft.com/office/powerpoint/2010/main" val="2947270322"/>
              </p:ext>
            </p:extLst>
          </p:nvPr>
        </p:nvGraphicFramePr>
        <p:xfrm>
          <a:off x="8610600" y="1905000"/>
          <a:ext cx="1381017" cy="2276350"/>
        </p:xfrm>
        <a:graphic>
          <a:graphicData uri="http://schemas.openxmlformats.org/presentationml/2006/ole">
            <mc:AlternateContent>
              <mc:Choice xmlns:v="urn:schemas-microsoft-com:vml" Requires="v">
                <p:oleObj spid="_x0000_s1051" name="Chart" r:id="rId97" imgW="1381017" imgH="2276350" progId="MSGraph.Chart.8">
                  <p:embed/>
                </p:oleObj>
              </mc:Choice>
              <mc:Fallback>
                <p:oleObj name="Chart" r:id="rId97" imgW="1381017" imgH="2276350" progId="MSGraph.Chart.8">
                  <p:embed/>
                  <p:pic>
                    <p:nvPicPr>
                      <p:cNvPr id="0" name="OLE substitute image"/>
                      <p:cNvPicPr/>
                      <p:nvPr/>
                    </p:nvPicPr>
                    <p:blipFill>
                      <a:blip r:embed="rId98"/>
                      <a:stretch>
                        <a:fillRect/>
                      </a:stretch>
                    </p:blipFill>
                    <p:spPr>
                      <a:xfrm>
                        <a:off x="8610600" y="1905000"/>
                        <a:ext cx="1381017" cy="2276350"/>
                      </a:xfrm>
                      <a:prstGeom prst="rect">
                        <a:avLst/>
                      </a:prstGeom>
                      <a:noFill/>
                    </p:spPr>
                  </p:pic>
                </p:oleObj>
              </mc:Fallback>
            </mc:AlternateContent>
          </a:graphicData>
        </a:graphic>
      </p:graphicFrame>
      <p:sp>
        <p:nvSpPr>
          <p:cNvPr id="125" name="Rectangle 124"/>
          <p:cNvSpPr/>
          <p:nvPr>
            <p:custDataLst>
              <p:tags r:id="rId99"/>
            </p:custDataLst>
          </p:nvPr>
        </p:nvSpPr>
        <p:spPr bwMode="auto">
          <a:xfrm>
            <a:off x="8305800" y="2711450"/>
            <a:ext cx="3190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D5E0C36A-599E-41FB-920A-4B0C0311A20E}" type="datetime'P''r''i''''''''''''c''''''''''''''''''''''''''''''''''e'">
              <a:rPr lang="en-US" altLang="zh-CN" sz="1100">
                <a:solidFill>
                  <a:schemeClr val="tx1"/>
                </a:solidFill>
                <a:cs typeface="Arial"/>
              </a:rPr>
              <a:t>Price</a:t>
            </a:fld>
            <a:endParaRPr lang="zh-CN" altLang="en-US" sz="1100">
              <a:solidFill>
                <a:schemeClr val="tx1"/>
              </a:solidFill>
              <a:latin typeface="Arial"/>
              <a:cs typeface="Arial"/>
              <a:sym typeface="Arial"/>
            </a:endParaRPr>
          </a:p>
        </p:txBody>
      </p:sp>
      <p:sp>
        <p:nvSpPr>
          <p:cNvPr id="123" name="Rectangle 122"/>
          <p:cNvSpPr/>
          <p:nvPr>
            <p:custDataLst>
              <p:tags r:id="rId100"/>
            </p:custDataLst>
          </p:nvPr>
        </p:nvSpPr>
        <p:spPr bwMode="gray">
          <a:xfrm>
            <a:off x="9074150" y="219710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177CFE63-7EF2-4B0A-8CEA-547F73C01023}" type="datetime'''''43''''''''''''''''''''''''''''%'''''''">
              <a:rPr lang="en-US" altLang="zh-CN" sz="1100">
                <a:ea typeface="华文楷体"/>
                <a:cs typeface="Arial"/>
              </a:rPr>
              <a:t>43%</a:t>
            </a:fld>
            <a:endParaRPr lang="zh-CN" altLang="en-US" sz="1100" strike="noStrike" cap="none" normalizeH="0" smtClean="0">
              <a:ln>
                <a:noFill/>
              </a:ln>
              <a:effectLst/>
              <a:latin typeface="Arial"/>
              <a:ea typeface="华文楷体"/>
              <a:cs typeface="Arial"/>
              <a:sym typeface="Arial"/>
            </a:endParaRPr>
          </a:p>
        </p:txBody>
      </p:sp>
      <p:sp>
        <p:nvSpPr>
          <p:cNvPr id="122" name="Rectangle 121"/>
          <p:cNvSpPr/>
          <p:nvPr>
            <p:custDataLst>
              <p:tags r:id="rId101"/>
            </p:custDataLst>
          </p:nvPr>
        </p:nvSpPr>
        <p:spPr bwMode="auto">
          <a:xfrm>
            <a:off x="7988300" y="3730625"/>
            <a:ext cx="6365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32BE84ED-1619-41D9-80B3-A27F50039EEB}" type="datetime'''''''C''''''''''ar'' ''''B''ra''''''''''''''''''''n''''d'''''">
              <a:rPr lang="en-US" altLang="zh-CN" sz="1100">
                <a:solidFill>
                  <a:schemeClr val="tx1"/>
                </a:solidFill>
                <a:cs typeface="Arial"/>
              </a:rPr>
              <a:t>Car Brand</a:t>
            </a:fld>
            <a:endParaRPr lang="zh-CN" altLang="en-US" sz="1100">
              <a:solidFill>
                <a:schemeClr val="tx1"/>
              </a:solidFill>
              <a:latin typeface="Arial"/>
              <a:cs typeface="Arial"/>
              <a:sym typeface="Arial"/>
            </a:endParaRPr>
          </a:p>
        </p:txBody>
      </p:sp>
      <p:sp>
        <p:nvSpPr>
          <p:cNvPr id="121" name="Rectangle 120"/>
          <p:cNvSpPr/>
          <p:nvPr>
            <p:custDataLst>
              <p:tags r:id="rId102"/>
            </p:custDataLst>
          </p:nvPr>
        </p:nvSpPr>
        <p:spPr bwMode="gray">
          <a:xfrm>
            <a:off x="8902700" y="2711450"/>
            <a:ext cx="317500" cy="168275"/>
          </a:xfrm>
          <a:prstGeom prst="rect">
            <a:avLst/>
          </a:prstGeom>
          <a:noFill/>
          <a:ln w="9525" cap="flat" cmpd="sng" algn="ctr">
            <a:noFill/>
            <a:prstDash val="solid"/>
            <a:round/>
            <a:headEnd type="none" w="med" len="med"/>
            <a:tailEnd type="none" w="med" len="med"/>
          </a:ln>
          <a:effec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40A84F21-4F85-484E-9BD7-6913DFE82530}" type="datetime'''''''2''''''''''''''''''''''''''1''%'''''''''''">
              <a:rPr lang="en-US" altLang="zh-CN" sz="1100">
                <a:ea typeface="华文楷体"/>
                <a:cs typeface="Arial"/>
              </a:rPr>
              <a:t>21%</a:t>
            </a:fld>
            <a:endParaRPr lang="zh-CN" altLang="en-US" sz="1100" strike="noStrike" cap="none" normalizeH="0" smtClean="0">
              <a:ln>
                <a:noFill/>
              </a:ln>
              <a:effectLst/>
              <a:latin typeface="Arial"/>
              <a:ea typeface="华文楷体"/>
              <a:cs typeface="Arial"/>
              <a:sym typeface="Arial"/>
            </a:endParaRPr>
          </a:p>
        </p:txBody>
      </p:sp>
      <p:sp>
        <p:nvSpPr>
          <p:cNvPr id="127" name="Rectangle 126"/>
          <p:cNvSpPr/>
          <p:nvPr>
            <p:custDataLst>
              <p:tags r:id="rId103"/>
            </p:custDataLst>
          </p:nvPr>
        </p:nvSpPr>
        <p:spPr bwMode="auto">
          <a:xfrm>
            <a:off x="7910513" y="3221038"/>
            <a:ext cx="7143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87B48AE2-74A6-4DB3-ABCC-9BF70AC5D551}" type="datetime'''C''ar'' ''''''''''M''o''''''d''''''''el''s'''''">
              <a:rPr lang="en-US" altLang="zh-CN" sz="1100">
                <a:solidFill>
                  <a:schemeClr val="tx1"/>
                </a:solidFill>
                <a:cs typeface="Arial"/>
              </a:rPr>
              <a:t>Car Models</a:t>
            </a:fld>
            <a:endParaRPr lang="zh-CN" altLang="en-US" sz="1100">
              <a:solidFill>
                <a:schemeClr val="tx1"/>
              </a:solidFill>
              <a:latin typeface="Arial"/>
              <a:cs typeface="Arial"/>
              <a:sym typeface="Arial"/>
            </a:endParaRPr>
          </a:p>
        </p:txBody>
      </p:sp>
      <p:sp>
        <p:nvSpPr>
          <p:cNvPr id="126" name="Rectangle 125"/>
          <p:cNvSpPr/>
          <p:nvPr>
            <p:custDataLst>
              <p:tags r:id="rId104"/>
            </p:custDataLst>
          </p:nvPr>
        </p:nvSpPr>
        <p:spPr bwMode="gray">
          <a:xfrm>
            <a:off x="8855075" y="3221038"/>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6E908FE4-73D8-40AB-A9B4-0D027CC81200}" type="datetime'''''1''4''''''%'''''''''''''''''''''''''''''">
              <a:rPr lang="en-US" altLang="zh-CN" sz="1100">
                <a:ea typeface="华文楷体"/>
                <a:cs typeface="Arial"/>
              </a:rPr>
              <a:t>14%</a:t>
            </a:fld>
            <a:endParaRPr lang="zh-CN" altLang="en-US" sz="1100" strike="noStrike" cap="none" normalizeH="0" smtClean="0">
              <a:ln>
                <a:noFill/>
              </a:ln>
              <a:effectLst/>
              <a:latin typeface="Arial"/>
              <a:ea typeface="华文楷体"/>
              <a:cs typeface="Arial"/>
              <a:sym typeface="Arial"/>
            </a:endParaRPr>
          </a:p>
        </p:txBody>
      </p:sp>
      <p:sp>
        <p:nvSpPr>
          <p:cNvPr id="128" name="Rectangle 127"/>
          <p:cNvSpPr/>
          <p:nvPr>
            <p:custDataLst>
              <p:tags r:id="rId105"/>
            </p:custDataLst>
          </p:nvPr>
        </p:nvSpPr>
        <p:spPr bwMode="gray">
          <a:xfrm>
            <a:off x="8836025" y="373062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16D43268-2085-4B34-BE90-223F3511B2F7}" type="datetime'''''''''''''''1''2%'''''''''''''''''''''''''''''">
              <a:rPr lang="en-US" altLang="zh-CN" sz="1100">
                <a:ea typeface="华文楷体"/>
                <a:cs typeface="Arial"/>
              </a:rPr>
              <a:t>12%</a:t>
            </a:fld>
            <a:endParaRPr lang="zh-CN" altLang="en-US" sz="1100" strike="noStrike" cap="none" normalizeH="0" smtClean="0">
              <a:ln>
                <a:noFill/>
              </a:ln>
              <a:effectLst/>
              <a:latin typeface="Arial"/>
              <a:ea typeface="华文楷体"/>
              <a:cs typeface="Arial"/>
              <a:sym typeface="Arial"/>
            </a:endParaRPr>
          </a:p>
        </p:txBody>
      </p:sp>
      <p:sp>
        <p:nvSpPr>
          <p:cNvPr id="124" name="Rectangle 123"/>
          <p:cNvSpPr/>
          <p:nvPr>
            <p:custDataLst>
              <p:tags r:id="rId106"/>
            </p:custDataLst>
          </p:nvPr>
        </p:nvSpPr>
        <p:spPr bwMode="auto">
          <a:xfrm>
            <a:off x="7699375" y="2197100"/>
            <a:ext cx="92551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84BF9667-A33C-4B11-83E4-9CF48EB3A9B8}" type="datetime'C''''''''''ar Con''''di''''tio''''''''n''''''''s'">
              <a:rPr lang="en-US" altLang="zh-CN" sz="1100">
                <a:solidFill>
                  <a:schemeClr val="tx1"/>
                </a:solidFill>
                <a:cs typeface="Arial"/>
              </a:rPr>
              <a:t>Car Conditions</a:t>
            </a:fld>
            <a:endParaRPr lang="zh-CN" altLang="en-US" sz="1100">
              <a:solidFill>
                <a:schemeClr val="tx1"/>
              </a:solidFill>
              <a:latin typeface="Arial"/>
              <a:cs typeface="Arial"/>
              <a:sym typeface="Arial"/>
            </a:endParaRPr>
          </a:p>
        </p:txBody>
      </p:sp>
      <p:sp>
        <p:nvSpPr>
          <p:cNvPr id="129" name="TextBox 128"/>
          <p:cNvSpPr txBox="1"/>
          <p:nvPr/>
        </p:nvSpPr>
        <p:spPr>
          <a:xfrm>
            <a:off x="8120063" y="1752600"/>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N=152</a:t>
            </a:r>
          </a:p>
        </p:txBody>
      </p:sp>
      <p:sp>
        <p:nvSpPr>
          <p:cNvPr id="130" name="TextBox 129"/>
          <p:cNvSpPr txBox="1"/>
          <p:nvPr/>
        </p:nvSpPr>
        <p:spPr>
          <a:xfrm>
            <a:off x="6151563" y="1752600"/>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N=37</a:t>
            </a:r>
          </a:p>
        </p:txBody>
      </p:sp>
      <p:sp>
        <p:nvSpPr>
          <p:cNvPr id="131" name="TextBox 130"/>
          <p:cNvSpPr txBox="1"/>
          <p:nvPr/>
        </p:nvSpPr>
        <p:spPr>
          <a:xfrm>
            <a:off x="1843088" y="1752600"/>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N=51</a:t>
            </a:r>
          </a:p>
        </p:txBody>
      </p:sp>
      <p:sp>
        <p:nvSpPr>
          <p:cNvPr id="134" name="TextBox 133"/>
          <p:cNvSpPr txBox="1"/>
          <p:nvPr/>
        </p:nvSpPr>
        <p:spPr>
          <a:xfrm>
            <a:off x="3919538" y="1752600"/>
            <a:ext cx="1308893"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N=37</a:t>
            </a:r>
          </a:p>
        </p:txBody>
      </p:sp>
    </p:spTree>
    <p:extLst>
      <p:ext uri="{BB962C8B-B14F-4D97-AF65-F5344CB8AC3E}">
        <p14:creationId xmlns:p14="http://schemas.microsoft.com/office/powerpoint/2010/main" val="3174953721"/>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 name="Object 5" hidden="1"/>
          <p:cNvGraphicFramePr>
            <a:graphicFrameLocks noChangeAspect="1"/>
          </p:cNvGraphicFramePr>
          <p:nvPr>
            <p:custDataLst>
              <p:tags r:id="rId2"/>
            </p:custDataLst>
            <p:extLst>
              <p:ext uri="{D42A27DB-BD31-4B8C-83A1-F6EECF244321}">
                <p14:modId xmlns:p14="http://schemas.microsoft.com/office/powerpoint/2010/main" val="476379443"/>
              </p:ext>
            </p:extLst>
          </p:nvPr>
        </p:nvGraphicFramePr>
        <p:xfrm>
          <a:off x="1588" y="1588"/>
          <a:ext cx="1587" cy="1587"/>
        </p:xfrm>
        <a:graphic>
          <a:graphicData uri="http://schemas.openxmlformats.org/presentationml/2006/ole">
            <mc:AlternateContent>
              <mc:Choice xmlns:v="urn:schemas-microsoft-com:vml" Requires="v">
                <p:oleObj spid="_x0000_s1052"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3" name="Rectangle 2"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100">
              <a:latin typeface="Arial"/>
              <a:ea typeface="华文楷体"/>
              <a:cs typeface="Arial"/>
              <a:sym typeface="Arial"/>
            </a:endParaRPr>
          </a:p>
        </p:txBody>
      </p:sp>
      <p:sp>
        <p:nvSpPr>
          <p:cNvPr id="2" name="Title 1"/>
          <p:cNvSpPr>
            <a:spLocks noGrp="1"/>
          </p:cNvSpPr>
          <p:nvPr>
            <p:ph type="title"/>
          </p:nvPr>
        </p:nvSpPr>
        <p:spPr>
          <a:xfrm>
            <a:off x="487680" y="457200"/>
            <a:ext cx="9113520" cy="533400"/>
          </a:xfrm>
        </p:spPr>
        <p:txBody>
          <a:bodyPr vert="horz" lIns="0" tIns="0" rIns="0" bIns="0" rtlCol="0" anchor="t" anchorCtr="0">
            <a:noAutofit/>
          </a:bodyPr>
          <a:lstStyle/>
          <a:p>
            <a:r>
              <a:rPr lang="en-US" altLang="zh-CN" sz="2000"/>
              <a:t>ATHM (Che168) </a:t>
            </a:r>
            <a:r>
              <a:rPr lang="en-US" altLang="zh-CN" sz="2000" smtClean="0"/>
              <a:t>gains high reputation in content professionalism, </a:t>
            </a:r>
            <a:r>
              <a:rPr lang="en-US" altLang="zh-CN" sz="2000"/>
              <a:t>richness </a:t>
            </a:r>
            <a:r>
              <a:rPr lang="en-US" altLang="zh-CN" sz="2000" smtClean="0"/>
              <a:t>and brand recognition…</a:t>
            </a:r>
            <a:endParaRPr lang="zh-CN" altLang="en-US" sz="2000"/>
          </a:p>
        </p:txBody>
      </p:sp>
      <p:sp>
        <p:nvSpPr>
          <p:cNvPr id="11" name="TextBox 10"/>
          <p:cNvSpPr txBox="1"/>
          <p:nvPr/>
        </p:nvSpPr>
        <p:spPr>
          <a:xfrm>
            <a:off x="838200" y="990600"/>
            <a:ext cx="3276600" cy="369332"/>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b="1" smtClean="0">
                <a:solidFill>
                  <a:schemeClr val="accent4"/>
                </a:solidFill>
              </a:rPr>
              <a:t>Feedback from Individual Consumers</a:t>
            </a:r>
            <a:endParaRPr lang="zh-CN" altLang="en-US" sz="1200" b="1" smtClean="0">
              <a:solidFill>
                <a:schemeClr val="accent4"/>
              </a:solidFill>
            </a:endParaRPr>
          </a:p>
        </p:txBody>
      </p:sp>
      <p:sp>
        <p:nvSpPr>
          <p:cNvPr id="12" name="TextBox 11"/>
          <p:cNvSpPr txBox="1"/>
          <p:nvPr/>
        </p:nvSpPr>
        <p:spPr>
          <a:xfrm>
            <a:off x="5689600" y="1008063"/>
            <a:ext cx="3867150" cy="369332"/>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b="1" smtClean="0">
                <a:solidFill>
                  <a:schemeClr val="accent4"/>
                </a:solidFill>
              </a:rPr>
              <a:t>Feedback from Merchants</a:t>
            </a:r>
            <a:endParaRPr lang="zh-CN" altLang="en-US" sz="1200" b="1" smtClean="0">
              <a:solidFill>
                <a:schemeClr val="accent4"/>
              </a:solidFill>
            </a:endParaRPr>
          </a:p>
        </p:txBody>
      </p:sp>
      <p:sp>
        <p:nvSpPr>
          <p:cNvPr id="14" name="TextBox 13"/>
          <p:cNvSpPr txBox="1"/>
          <p:nvPr/>
        </p:nvSpPr>
        <p:spPr>
          <a:xfrm>
            <a:off x="315912" y="1359931"/>
            <a:ext cx="4713287" cy="5831419"/>
          </a:xfrm>
          <a:prstGeom prst="rect">
            <a:avLst/>
          </a:prstGeom>
          <a:noFill/>
          <a:ln>
            <a:solidFill>
              <a:schemeClr val="tx1"/>
            </a:solidFill>
          </a:ln>
        </p:spPr>
        <p:txBody>
          <a:bodyPr wrap="none" rtlCol="0">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71450" indent="-171450">
              <a:lnSpc>
                <a:spcPct val="150000"/>
              </a:lnSpc>
              <a:buFont typeface="Arial" pitchFamily="34" charset="0"/>
              <a:buChar char="•"/>
              <a:tabLst>
                <a:tab pos="1200150"/>
              </a:tabLst>
            </a:pPr>
            <a:r>
              <a:rPr lang="en-US" altLang="zh-CN" sz="1200" b="1" smtClean="0">
                <a:solidFill>
                  <a:schemeClr val="accent4"/>
                </a:solidFill>
              </a:rPr>
              <a:t>Professional and Rich Contents</a:t>
            </a:r>
          </a:p>
          <a:p>
            <a:pPr>
              <a:lnSpc>
                <a:spcPct val="150000"/>
              </a:lnSpc>
              <a:tabLst>
                <a:tab pos="1200150"/>
              </a:tabLst>
            </a:pPr>
            <a:endParaRPr lang="en-US" altLang="zh-CN" sz="1200" b="1" smtClean="0">
              <a:solidFill>
                <a:schemeClr val="accent4"/>
              </a:solidFill>
            </a:endParaRPr>
          </a:p>
          <a:p>
            <a:pPr>
              <a:lnSpc>
                <a:spcPct val="150000"/>
              </a:lnSpc>
              <a:tabLst>
                <a:tab pos="1200150"/>
              </a:tabLst>
            </a:pPr>
            <a:endParaRPr lang="en-US" altLang="zh-CN" sz="1200" b="1">
              <a:solidFill>
                <a:schemeClr val="accent4"/>
              </a:solidFill>
            </a:endParaRPr>
          </a:p>
          <a:p>
            <a:pPr>
              <a:lnSpc>
                <a:spcPct val="150000"/>
              </a:lnSpc>
              <a:tabLst>
                <a:tab pos="1200150"/>
              </a:tabLst>
            </a:pPr>
            <a:endParaRPr lang="en-US" altLang="zh-CN" sz="1200" b="1" smtClean="0">
              <a:solidFill>
                <a:schemeClr val="accent4"/>
              </a:solidFill>
            </a:endParaRPr>
          </a:p>
          <a:p>
            <a:pPr>
              <a:lnSpc>
                <a:spcPct val="150000"/>
              </a:lnSpc>
              <a:tabLst>
                <a:tab pos="1200150"/>
              </a:tabLst>
            </a:pPr>
            <a:endParaRPr lang="en-US" altLang="zh-CN" sz="1200" b="1">
              <a:solidFill>
                <a:schemeClr val="accent4"/>
              </a:solidFill>
            </a:endParaRPr>
          </a:p>
          <a:p>
            <a:pPr>
              <a:lnSpc>
                <a:spcPct val="150000"/>
              </a:lnSpc>
              <a:tabLst>
                <a:tab pos="1200150"/>
              </a:tabLst>
            </a:pPr>
            <a:endParaRPr lang="en-US" altLang="zh-CN" sz="1200" b="1" smtClean="0">
              <a:solidFill>
                <a:schemeClr val="accent4"/>
              </a:solidFill>
            </a:endParaRPr>
          </a:p>
          <a:p>
            <a:pPr>
              <a:lnSpc>
                <a:spcPct val="150000"/>
              </a:lnSpc>
              <a:tabLst>
                <a:tab pos="1200150"/>
              </a:tabLst>
            </a:pPr>
            <a:endParaRPr lang="en-US" altLang="zh-CN" sz="1200" b="1" smtClean="0">
              <a:solidFill>
                <a:schemeClr val="accent4"/>
              </a:solidFill>
            </a:endParaRPr>
          </a:p>
          <a:p>
            <a:pPr>
              <a:tabLst>
                <a:tab pos="1200150"/>
              </a:tabLst>
            </a:pPr>
            <a:endParaRPr lang="en-US" altLang="zh-CN" sz="1200" b="1" smtClean="0">
              <a:solidFill>
                <a:schemeClr val="accent4"/>
              </a:solidFill>
            </a:endParaRPr>
          </a:p>
          <a:p>
            <a:pPr marL="171450" indent="-171450">
              <a:lnSpc>
                <a:spcPct val="150000"/>
              </a:lnSpc>
              <a:buFont typeface="Arial" pitchFamily="34" charset="0"/>
              <a:buChar char="•"/>
              <a:tabLst>
                <a:tab pos="1200150"/>
              </a:tabLst>
            </a:pPr>
            <a:r>
              <a:rPr lang="en-US" altLang="zh-CN" sz="1200" b="1" smtClean="0">
                <a:solidFill>
                  <a:schemeClr val="accent4"/>
                </a:solidFill>
              </a:rPr>
              <a:t>Good Brand Awareness</a:t>
            </a:r>
          </a:p>
          <a:p>
            <a:pPr marL="171450" indent="-171450">
              <a:lnSpc>
                <a:spcPct val="150000"/>
              </a:lnSpc>
              <a:buFont typeface="Arial" pitchFamily="34" charset="0"/>
              <a:buChar char="•"/>
              <a:tabLst>
                <a:tab pos="1200150"/>
              </a:tabLst>
            </a:pPr>
            <a:endParaRPr lang="en-US" altLang="zh-CN" sz="1200" smtClean="0">
              <a:solidFill>
                <a:schemeClr val="accent4"/>
              </a:solidFill>
            </a:endParaRPr>
          </a:p>
          <a:p>
            <a:pPr marL="171450" indent="-171450">
              <a:lnSpc>
                <a:spcPct val="150000"/>
              </a:lnSpc>
              <a:buFont typeface="Arial" pitchFamily="34" charset="0"/>
              <a:buChar char="•"/>
              <a:tabLst>
                <a:tab pos="1200150"/>
              </a:tabLst>
            </a:pPr>
            <a:endParaRPr lang="en-US" altLang="zh-CN" sz="1200" smtClean="0">
              <a:solidFill>
                <a:schemeClr val="accent4"/>
              </a:solidFill>
            </a:endParaRPr>
          </a:p>
          <a:p>
            <a:pPr marL="171450" indent="-171450">
              <a:lnSpc>
                <a:spcPct val="150000"/>
              </a:lnSpc>
              <a:buFont typeface="Arial" pitchFamily="34" charset="0"/>
              <a:buChar char="•"/>
              <a:tabLst>
                <a:tab pos="1200150"/>
              </a:tabLst>
            </a:pPr>
            <a:endParaRPr lang="en-US" altLang="zh-CN" sz="1200" smtClean="0">
              <a:solidFill>
                <a:schemeClr val="accent4"/>
              </a:solidFill>
            </a:endParaRPr>
          </a:p>
          <a:p>
            <a:pPr marL="171450" indent="-171450">
              <a:lnSpc>
                <a:spcPct val="150000"/>
              </a:lnSpc>
              <a:buFont typeface="Arial" pitchFamily="34" charset="0"/>
              <a:buChar char="•"/>
              <a:tabLst>
                <a:tab pos="1200150"/>
              </a:tabLst>
            </a:pPr>
            <a:endParaRPr lang="en-US" altLang="zh-CN" sz="1200" smtClean="0">
              <a:solidFill>
                <a:schemeClr val="accent4"/>
              </a:solidFill>
            </a:endParaRPr>
          </a:p>
          <a:p>
            <a:pPr marL="171450" indent="-171450">
              <a:lnSpc>
                <a:spcPct val="150000"/>
              </a:lnSpc>
              <a:buFont typeface="Arial" pitchFamily="34" charset="0"/>
              <a:buChar char="•"/>
              <a:tabLst>
                <a:tab pos="1200150"/>
              </a:tabLst>
            </a:pPr>
            <a:endParaRPr lang="en-US" altLang="zh-CN" sz="1200">
              <a:solidFill>
                <a:schemeClr val="accent4"/>
              </a:solidFill>
            </a:endParaRPr>
          </a:p>
          <a:p>
            <a:pPr marL="171450" indent="-171450">
              <a:lnSpc>
                <a:spcPct val="150000"/>
              </a:lnSpc>
              <a:buFont typeface="Arial" pitchFamily="34" charset="0"/>
              <a:buChar char="•"/>
              <a:tabLst>
                <a:tab pos="1200150"/>
              </a:tabLst>
            </a:pPr>
            <a:endParaRPr lang="en-US" altLang="zh-CN" sz="1200">
              <a:solidFill>
                <a:schemeClr val="accent4"/>
              </a:solidFill>
            </a:endParaRPr>
          </a:p>
          <a:p>
            <a:pPr marL="171450" indent="-171450">
              <a:lnSpc>
                <a:spcPct val="150000"/>
              </a:lnSpc>
              <a:buFont typeface="Arial" pitchFamily="34" charset="0"/>
              <a:buChar char="•"/>
              <a:tabLst>
                <a:tab pos="1200150"/>
              </a:tabLst>
            </a:pPr>
            <a:endParaRPr lang="en-US" altLang="zh-CN" sz="1200" smtClean="0">
              <a:solidFill>
                <a:schemeClr val="accent4"/>
              </a:solidFill>
            </a:endParaRPr>
          </a:p>
          <a:p>
            <a:pPr>
              <a:lnSpc>
                <a:spcPct val="150000"/>
              </a:lnSpc>
              <a:tabLst>
                <a:tab pos="1200150"/>
              </a:tabLst>
            </a:pPr>
            <a:endParaRPr lang="en-US" altLang="zh-CN" sz="1200">
              <a:solidFill>
                <a:schemeClr val="accent4"/>
              </a:solidFill>
            </a:endParaRPr>
          </a:p>
          <a:p>
            <a:pPr marL="171450" indent="-171450">
              <a:lnSpc>
                <a:spcPct val="150000"/>
              </a:lnSpc>
              <a:buFont typeface="Arial" pitchFamily="34" charset="0"/>
              <a:buChar char="•"/>
              <a:tabLst>
                <a:tab pos="1200150"/>
              </a:tabLst>
            </a:pPr>
            <a:endParaRPr lang="en-US" altLang="zh-CN" sz="1200" smtClean="0">
              <a:solidFill>
                <a:schemeClr val="accent4"/>
              </a:solidFill>
            </a:endParaRPr>
          </a:p>
          <a:p>
            <a:pPr marL="171450" indent="-171450">
              <a:lnSpc>
                <a:spcPct val="150000"/>
              </a:lnSpc>
              <a:buFont typeface="Arial" pitchFamily="34" charset="0"/>
              <a:buChar char="•"/>
              <a:tabLst>
                <a:tab pos="1200150"/>
              </a:tabLst>
            </a:pPr>
            <a:endParaRPr lang="en-US" altLang="zh-CN" sz="1200">
              <a:solidFill>
                <a:schemeClr val="accent4"/>
              </a:solidFill>
            </a:endParaRPr>
          </a:p>
        </p:txBody>
      </p:sp>
      <p:graphicFrame>
        <p:nvGraphicFramePr>
          <p:cNvPr id="13" name="Object 12"/>
          <p:cNvGraphicFramePr>
            <a:graphicFrameLocks noChangeAspect="1"/>
          </p:cNvGraphicFramePr>
          <p:nvPr>
            <p:custDataLst>
              <p:tags r:id="rId6"/>
            </p:custDataLst>
            <p:extLst>
              <p:ext uri="{D42A27DB-BD31-4B8C-83A1-F6EECF244321}">
                <p14:modId xmlns:p14="http://schemas.microsoft.com/office/powerpoint/2010/main" val="3630730918"/>
              </p:ext>
            </p:extLst>
          </p:nvPr>
        </p:nvGraphicFramePr>
        <p:xfrm>
          <a:off x="533400" y="2438400"/>
          <a:ext cx="4029137" cy="914535"/>
        </p:xfrm>
        <a:graphic>
          <a:graphicData uri="http://schemas.openxmlformats.org/presentationml/2006/ole">
            <mc:AlternateContent>
              <mc:Choice xmlns:v="urn:schemas-microsoft-com:vml" Requires="v">
                <p:oleObj spid="_x0000_s1053" name="Chart" r:id="rId7" imgW="4029137" imgH="914535" progId="MSGraph.Chart.8">
                  <p:embed/>
                </p:oleObj>
              </mc:Choice>
              <mc:Fallback>
                <p:oleObj name="Chart" r:id="rId7" imgW="4029137" imgH="914535" progId="MSGraph.Chart.8">
                  <p:embed/>
                  <p:pic>
                    <p:nvPicPr>
                      <p:cNvPr id="0" name="OLE substitute image"/>
                      <p:cNvPicPr/>
                      <p:nvPr/>
                    </p:nvPicPr>
                    <p:blipFill>
                      <a:blip r:embed="rId8"/>
                      <a:stretch>
                        <a:fillRect/>
                      </a:stretch>
                    </p:blipFill>
                    <p:spPr>
                      <a:xfrm>
                        <a:off x="533400" y="2438400"/>
                        <a:ext cx="4029137" cy="914535"/>
                      </a:xfrm>
                      <a:prstGeom prst="rect">
                        <a:avLst/>
                      </a:prstGeom>
                      <a:noFill/>
                    </p:spPr>
                  </p:pic>
                </p:oleObj>
              </mc:Fallback>
            </mc:AlternateContent>
          </a:graphicData>
        </a:graphic>
      </p:graphicFrame>
      <p:sp>
        <p:nvSpPr>
          <p:cNvPr id="63" name="Rectangle 62"/>
          <p:cNvSpPr/>
          <p:nvPr>
            <p:custDataLst>
              <p:tags r:id="rId9"/>
            </p:custDataLst>
          </p:nvPr>
        </p:nvSpPr>
        <p:spPr bwMode="auto">
          <a:xfrm>
            <a:off x="3060700" y="3251200"/>
            <a:ext cx="8905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E503BE93-7ED3-4791-AAB7-03F74FAC63D1}" type="datetime'''Ric''''''''h'''''''''''' C''o''''''''n''''t''e''''''n''ts'">
              <a:rPr lang="en-US" altLang="zh-CN" sz="1100">
                <a:solidFill>
                  <a:schemeClr val="tx1"/>
                </a:solidFill>
                <a:latin typeface="Arial"/>
                <a:ea typeface="华文楷体"/>
                <a:cs typeface="Arial"/>
                <a:sym typeface="Arial"/>
              </a:rPr>
              <a:pPr algn="ctr">
                <a:spcBef>
                  <a:spcPct val="0"/>
                </a:spcBef>
                <a:spcAft>
                  <a:spcPct val="0"/>
                </a:spcAft>
              </a:pPr>
              <a:t>Rich Contents</a:t>
            </a:fld>
            <a:endParaRPr lang="zh-CN" altLang="en-US" sz="1100">
              <a:solidFill>
                <a:schemeClr val="tx1"/>
              </a:solidFill>
              <a:latin typeface="Arial"/>
              <a:ea typeface="华文楷体"/>
              <a:cs typeface="Arial"/>
              <a:sym typeface="Arial"/>
            </a:endParaRPr>
          </a:p>
        </p:txBody>
      </p:sp>
      <p:sp>
        <p:nvSpPr>
          <p:cNvPr id="58" name="Rectangle 57"/>
          <p:cNvSpPr/>
          <p:nvPr>
            <p:custDataLst>
              <p:tags r:id="rId10"/>
            </p:custDataLst>
          </p:nvPr>
        </p:nvSpPr>
        <p:spPr bwMode="auto">
          <a:xfrm>
            <a:off x="915988" y="3251200"/>
            <a:ext cx="137953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B47B20CD-B33B-4841-89D8-6A1395BD9724}" type="datetime'''''P''r''o''''''''f''es''si''''onal'''' Con''''tent''''''''s'">
              <a:rPr lang="en-US" altLang="zh-CN" sz="1100">
                <a:solidFill>
                  <a:schemeClr val="tx1"/>
                </a:solidFill>
                <a:latin typeface="Arial"/>
                <a:ea typeface="华文楷体"/>
                <a:cs typeface="Arial"/>
                <a:sym typeface="Arial"/>
              </a:rPr>
              <a:pPr algn="ctr">
                <a:spcBef>
                  <a:spcPct val="0"/>
                </a:spcBef>
                <a:spcAft>
                  <a:spcPct val="0"/>
                </a:spcAft>
              </a:pPr>
              <a:t>Professional Contents</a:t>
            </a:fld>
            <a:endParaRPr lang="zh-CN" altLang="en-US" sz="1100">
              <a:solidFill>
                <a:schemeClr val="tx1"/>
              </a:solidFill>
              <a:latin typeface="Arial"/>
              <a:ea typeface="华文楷体"/>
              <a:cs typeface="Arial"/>
              <a:sym typeface="Arial"/>
            </a:endParaRPr>
          </a:p>
        </p:txBody>
      </p:sp>
      <p:graphicFrame>
        <p:nvGraphicFramePr>
          <p:cNvPr id="28" name="Object 27"/>
          <p:cNvGraphicFramePr>
            <a:graphicFrameLocks noChangeAspect="1"/>
          </p:cNvGraphicFramePr>
          <p:nvPr>
            <p:custDataLst>
              <p:tags r:id="rId11"/>
            </p:custDataLst>
            <p:extLst>
              <p:ext uri="{D42A27DB-BD31-4B8C-83A1-F6EECF244321}">
                <p14:modId xmlns:p14="http://schemas.microsoft.com/office/powerpoint/2010/main" val="3127674485"/>
              </p:ext>
            </p:extLst>
          </p:nvPr>
        </p:nvGraphicFramePr>
        <p:xfrm>
          <a:off x="533400" y="4419600"/>
          <a:ext cx="4029137" cy="914535"/>
        </p:xfrm>
        <a:graphic>
          <a:graphicData uri="http://schemas.openxmlformats.org/presentationml/2006/ole">
            <mc:AlternateContent>
              <mc:Choice xmlns:v="urn:schemas-microsoft-com:vml" Requires="v">
                <p:oleObj spid="_x0000_s1054" name="Chart" r:id="rId12" imgW="4029137" imgH="914535" progId="MSGraph.Chart.8">
                  <p:embed/>
                </p:oleObj>
              </mc:Choice>
              <mc:Fallback>
                <p:oleObj name="Chart" r:id="rId12" imgW="4029137" imgH="914535" progId="MSGraph.Chart.8">
                  <p:embed/>
                  <p:pic>
                    <p:nvPicPr>
                      <p:cNvPr id="0" name="OLE substitute image"/>
                      <p:cNvPicPr/>
                      <p:nvPr/>
                    </p:nvPicPr>
                    <p:blipFill>
                      <a:blip r:embed="rId13"/>
                      <a:stretch>
                        <a:fillRect/>
                      </a:stretch>
                    </p:blipFill>
                    <p:spPr>
                      <a:xfrm>
                        <a:off x="533400" y="4419600"/>
                        <a:ext cx="4029137" cy="914535"/>
                      </a:xfrm>
                      <a:prstGeom prst="rect">
                        <a:avLst/>
                      </a:prstGeom>
                      <a:noFill/>
                    </p:spPr>
                  </p:pic>
                </p:oleObj>
              </mc:Fallback>
            </mc:AlternateContent>
          </a:graphicData>
        </a:graphic>
      </p:graphicFrame>
      <p:sp>
        <p:nvSpPr>
          <p:cNvPr id="19" name="Rectangle 18"/>
          <p:cNvSpPr/>
          <p:nvPr>
            <p:custDataLst>
              <p:tags r:id="rId14"/>
            </p:custDataLst>
          </p:nvPr>
        </p:nvSpPr>
        <p:spPr bwMode="auto">
          <a:xfrm>
            <a:off x="3521075" y="5080001"/>
            <a:ext cx="92075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6CFA61A3-FEEB-453E-B5C2-8B86C29F89D1}" type="datetime'B''''''ITA ''(''''Taoc''''''''''he'''''''''''''''''')'''''''''">
              <a:rPr lang="en-US" altLang="zh-CN" sz="1100">
                <a:solidFill>
                  <a:schemeClr val="tx1"/>
                </a:solidFill>
                <a:ea typeface="华文楷体"/>
                <a:cs typeface="Arial"/>
              </a:rPr>
              <a:pPr algn="ctr">
                <a:spcBef>
                  <a:spcPct val="0"/>
                </a:spcBef>
                <a:spcAft>
                  <a:spcPct val="0"/>
                </a:spcAft>
              </a:pPr>
              <a:t>BITA (Taoche)</a:t>
            </a:fld>
            <a:endParaRPr lang="zh-CN" altLang="en-US" sz="1100">
              <a:solidFill>
                <a:schemeClr val="tx1"/>
              </a:solidFill>
              <a:latin typeface="Arial"/>
              <a:ea typeface="华文楷体"/>
              <a:cs typeface="Arial"/>
              <a:sym typeface="Arial"/>
            </a:endParaRPr>
          </a:p>
        </p:txBody>
      </p:sp>
      <p:sp>
        <p:nvSpPr>
          <p:cNvPr id="20" name="Rectangle 19"/>
          <p:cNvSpPr/>
          <p:nvPr>
            <p:custDataLst>
              <p:tags r:id="rId15"/>
            </p:custDataLst>
          </p:nvPr>
        </p:nvSpPr>
        <p:spPr bwMode="gray">
          <a:xfrm>
            <a:off x="3822700" y="459740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B3D46520-DB9B-406D-9561-A18E3E3361E4}" type="datetime'''''''''''''''''3''''9''''''''''''''''''''''''''%'''''''''''''">
              <a:rPr lang="en-US" altLang="zh-CN" sz="1100">
                <a:solidFill>
                  <a:schemeClr val="tx1"/>
                </a:solidFill>
                <a:ea typeface="华文楷体"/>
                <a:cs typeface="Arial"/>
              </a:rPr>
              <a:pPr algn="ctr">
                <a:spcBef>
                  <a:spcPct val="0"/>
                </a:spcBef>
                <a:spcAft>
                  <a:spcPct val="0"/>
                </a:spcAft>
              </a:pPr>
              <a:t>39%</a:t>
            </a:fld>
            <a:endParaRPr lang="zh-CN" altLang="en-US" sz="1100">
              <a:solidFill>
                <a:schemeClr val="tx1"/>
              </a:solidFill>
              <a:latin typeface="Arial"/>
              <a:ea typeface="华文楷体"/>
              <a:cs typeface="Arial"/>
              <a:sym typeface="Arial"/>
            </a:endParaRPr>
          </a:p>
        </p:txBody>
      </p:sp>
      <p:sp>
        <p:nvSpPr>
          <p:cNvPr id="22" name="Rectangle 21"/>
          <p:cNvSpPr/>
          <p:nvPr>
            <p:custDataLst>
              <p:tags r:id="rId16"/>
            </p:custDataLst>
          </p:nvPr>
        </p:nvSpPr>
        <p:spPr bwMode="auto">
          <a:xfrm>
            <a:off x="2736850" y="5080000"/>
            <a:ext cx="5953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150F2AB3-133A-4D7A-9070-D38ABE40E9E2}" type="datetime'''A''TH''''''M'' ''(''C''h''''e1''''6''8)'''''''">
              <a:rPr lang="en-US" altLang="zh-CN" sz="1100">
                <a:solidFill>
                  <a:schemeClr val="tx1"/>
                </a:solidFill>
                <a:latin typeface="Arial"/>
                <a:ea typeface="华文楷体"/>
                <a:cs typeface="Arial"/>
                <a:sym typeface="Arial"/>
              </a:rPr>
              <a:pPr algn="ctr">
                <a:spcBef>
                  <a:spcPct val="0"/>
                </a:spcBef>
                <a:spcAft>
                  <a:spcPct val="0"/>
                </a:spcAft>
              </a:pPr>
              <a:t>ATHM (Che168)</a:t>
            </a:fld>
            <a:endParaRPr lang="zh-CN" altLang="en-US" sz="1100">
              <a:solidFill>
                <a:schemeClr val="tx1"/>
              </a:solidFill>
              <a:latin typeface="Arial"/>
              <a:ea typeface="华文楷体"/>
              <a:cs typeface="Arial"/>
              <a:sym typeface="Arial"/>
            </a:endParaRPr>
          </a:p>
        </p:txBody>
      </p:sp>
      <p:sp>
        <p:nvSpPr>
          <p:cNvPr id="25" name="Rectangle 24"/>
          <p:cNvSpPr/>
          <p:nvPr>
            <p:custDataLst>
              <p:tags r:id="rId17"/>
            </p:custDataLst>
          </p:nvPr>
        </p:nvSpPr>
        <p:spPr bwMode="gray">
          <a:xfrm>
            <a:off x="2874963" y="45021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B3B9C4B-A3CF-498F-B621-80FC2455E9F8}" type="datetime'''''''''''60''''''%'''''">
              <a:rPr lang="en-US" altLang="zh-CN" sz="1100">
                <a:solidFill>
                  <a:schemeClr val="tx1"/>
                </a:solidFill>
                <a:latin typeface="Arial"/>
                <a:ea typeface="华文楷体"/>
                <a:cs typeface="Arial"/>
                <a:sym typeface="Arial"/>
              </a:rPr>
              <a:pPr algn="ctr">
                <a:spcBef>
                  <a:spcPct val="0"/>
                </a:spcBef>
                <a:spcAft>
                  <a:spcPct val="0"/>
                </a:spcAft>
              </a:pPr>
              <a:t>60%</a:t>
            </a:fld>
            <a:endParaRPr lang="zh-CN" altLang="en-US" sz="1100">
              <a:solidFill>
                <a:schemeClr val="tx1"/>
              </a:solidFill>
              <a:latin typeface="Arial"/>
              <a:ea typeface="华文楷体"/>
              <a:cs typeface="Arial"/>
              <a:sym typeface="Arial"/>
            </a:endParaRPr>
          </a:p>
        </p:txBody>
      </p:sp>
      <p:sp>
        <p:nvSpPr>
          <p:cNvPr id="10" name="Rectangle 9"/>
          <p:cNvSpPr/>
          <p:nvPr>
            <p:custDataLst>
              <p:tags r:id="rId18"/>
            </p:custDataLst>
          </p:nvPr>
        </p:nvSpPr>
        <p:spPr bwMode="gray">
          <a:xfrm>
            <a:off x="974725" y="43497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796BCF81-F598-4841-8939-CFB70EA3DB4D}" type="datetime'''''''''''''''''''''9''''''''6''%'''''''''">
              <a:rPr lang="en-US" altLang="zh-CN" sz="1100">
                <a:solidFill>
                  <a:schemeClr val="tx1"/>
                </a:solidFill>
                <a:latin typeface="Arial"/>
                <a:ea typeface="华文楷体"/>
                <a:cs typeface="Arial"/>
                <a:sym typeface="Arial"/>
              </a:rPr>
              <a:pPr algn="ctr">
                <a:spcBef>
                  <a:spcPct val="0"/>
                </a:spcBef>
                <a:spcAft>
                  <a:spcPct val="0"/>
                </a:spcAft>
              </a:pPr>
              <a:t>96%</a:t>
            </a:fld>
            <a:endParaRPr lang="zh-CN" altLang="en-US" sz="1100">
              <a:solidFill>
                <a:schemeClr val="tx1"/>
              </a:solidFill>
              <a:latin typeface="Arial"/>
              <a:ea typeface="华文楷体"/>
              <a:cs typeface="Arial"/>
              <a:sym typeface="Arial"/>
            </a:endParaRPr>
          </a:p>
        </p:txBody>
      </p:sp>
      <p:sp>
        <p:nvSpPr>
          <p:cNvPr id="16" name="Rectangle 15"/>
          <p:cNvSpPr/>
          <p:nvPr>
            <p:custDataLst>
              <p:tags r:id="rId19"/>
            </p:custDataLst>
          </p:nvPr>
        </p:nvSpPr>
        <p:spPr bwMode="gray">
          <a:xfrm>
            <a:off x="1927225" y="43878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61C3BD74-D4A3-4F03-ABA7-40E1D2AD78BB}" type="datetime'''8''''''''''''''''''''''''6''''''''''%'''''''''''''''''''">
              <a:rPr lang="en-US" altLang="zh-CN" sz="1100">
                <a:solidFill>
                  <a:schemeClr val="tx1"/>
                </a:solidFill>
                <a:latin typeface="Arial"/>
                <a:ea typeface="华文楷体"/>
                <a:cs typeface="Arial"/>
                <a:sym typeface="Arial"/>
              </a:rPr>
              <a:pPr algn="ctr">
                <a:spcBef>
                  <a:spcPct val="0"/>
                </a:spcBef>
                <a:spcAft>
                  <a:spcPct val="0"/>
                </a:spcAft>
              </a:pPr>
              <a:t>86%</a:t>
            </a:fld>
            <a:endParaRPr lang="zh-CN" altLang="en-US" sz="1100">
              <a:solidFill>
                <a:schemeClr val="tx1"/>
              </a:solidFill>
              <a:latin typeface="Arial"/>
              <a:ea typeface="华文楷体"/>
              <a:cs typeface="Arial"/>
              <a:sym typeface="Arial"/>
            </a:endParaRPr>
          </a:p>
        </p:txBody>
      </p:sp>
      <p:sp>
        <p:nvSpPr>
          <p:cNvPr id="7" name="Rectangle 6"/>
          <p:cNvSpPr/>
          <p:nvPr>
            <p:custDataLst>
              <p:tags r:id="rId20"/>
            </p:custDataLst>
          </p:nvPr>
        </p:nvSpPr>
        <p:spPr bwMode="auto">
          <a:xfrm>
            <a:off x="1916113" y="5080000"/>
            <a:ext cx="3397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5E199BB5-1671-4976-A58C-A9C9DCDE832E}" type="datetime'''''''''''''''''''''''G''''''''''''a''''n''''''''''''ji'">
              <a:rPr lang="en-US" altLang="zh-CN" sz="1100">
                <a:solidFill>
                  <a:schemeClr val="tx1"/>
                </a:solidFill>
                <a:latin typeface="Arial"/>
                <a:ea typeface="华文楷体"/>
                <a:cs typeface="Arial"/>
                <a:sym typeface="Arial"/>
              </a:rPr>
              <a:pPr algn="ctr">
                <a:spcBef>
                  <a:spcPct val="0"/>
                </a:spcBef>
                <a:spcAft>
                  <a:spcPct val="0"/>
                </a:spcAft>
              </a:pPr>
              <a:t>Ganji</a:t>
            </a:fld>
            <a:endParaRPr lang="zh-CN" altLang="en-US" sz="1100">
              <a:solidFill>
                <a:schemeClr val="tx1"/>
              </a:solidFill>
              <a:latin typeface="Arial"/>
              <a:ea typeface="华文楷体"/>
              <a:cs typeface="Arial"/>
              <a:sym typeface="Arial"/>
            </a:endParaRPr>
          </a:p>
        </p:txBody>
      </p:sp>
      <p:sp>
        <p:nvSpPr>
          <p:cNvPr id="33" name="Rectangle 32"/>
          <p:cNvSpPr/>
          <p:nvPr>
            <p:custDataLst>
              <p:tags r:id="rId21"/>
            </p:custDataLst>
          </p:nvPr>
        </p:nvSpPr>
        <p:spPr bwMode="auto">
          <a:xfrm>
            <a:off x="1049338" y="5080000"/>
            <a:ext cx="168275" cy="168275"/>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71C1FAC6-A02F-48EE-B15C-6580A13CC6C8}" type="datetime'''''''''''''''''''''''''''''''''''''''''''''''''''''5''8'''">
              <a:rPr lang="en-US" altLang="zh-CN" sz="1100">
                <a:ea typeface="华文楷体"/>
                <a:cs typeface="Arial"/>
              </a:rPr>
              <a:pPr algn="ctr">
                <a:spcBef>
                  <a:spcPct val="0"/>
                </a:spcBef>
              </a:pPr>
              <a:t>58</a:t>
            </a:fld>
            <a:endParaRPr lang="zh-CN" altLang="en-US" sz="1100" strike="noStrike" cap="none" normalizeH="0" smtClean="0">
              <a:ln>
                <a:noFill/>
              </a:ln>
              <a:effectLst/>
              <a:latin typeface="Arial"/>
              <a:ea typeface="华文楷体"/>
              <a:cs typeface="Arial"/>
              <a:sym typeface="Arial"/>
            </a:endParaRPr>
          </a:p>
        </p:txBody>
      </p:sp>
      <p:sp>
        <p:nvSpPr>
          <p:cNvPr id="35" name="TextBox 34"/>
          <p:cNvSpPr txBox="1"/>
          <p:nvPr/>
        </p:nvSpPr>
        <p:spPr bwMode="gray">
          <a:xfrm>
            <a:off x="601663" y="5686425"/>
            <a:ext cx="3840162" cy="261610"/>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N=189</a:t>
            </a:r>
            <a:r>
              <a:rPr lang="en-US" altLang="zh-CN" baseline="30000" smtClean="0"/>
              <a:t>1 </a:t>
            </a:r>
            <a:r>
              <a:rPr lang="en-US" altLang="zh-CN" smtClean="0"/>
              <a:t>(Multiple Choices)</a:t>
            </a:r>
            <a:endParaRPr lang="en-US" altLang="zh-CN"/>
          </a:p>
        </p:txBody>
      </p:sp>
      <p:sp>
        <p:nvSpPr>
          <p:cNvPr id="36" name="TextBox 35"/>
          <p:cNvSpPr txBox="1"/>
          <p:nvPr/>
        </p:nvSpPr>
        <p:spPr bwMode="gray">
          <a:xfrm>
            <a:off x="601663" y="4081463"/>
            <a:ext cx="3921125" cy="261610"/>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N=189</a:t>
            </a:r>
            <a:r>
              <a:rPr lang="en-US" altLang="zh-CN" baseline="30000" smtClean="0"/>
              <a:t>1</a:t>
            </a:r>
            <a:r>
              <a:rPr lang="en-US" altLang="zh-CN"/>
              <a:t> </a:t>
            </a:r>
            <a:r>
              <a:rPr lang="en-US" altLang="zh-CN" smtClean="0"/>
              <a:t>(Multiple Choices)</a:t>
            </a:r>
          </a:p>
        </p:txBody>
      </p:sp>
      <p:sp>
        <p:nvSpPr>
          <p:cNvPr id="42" name="TextBox 41"/>
          <p:cNvSpPr txBox="1"/>
          <p:nvPr/>
        </p:nvSpPr>
        <p:spPr>
          <a:xfrm>
            <a:off x="5257801" y="1359932"/>
            <a:ext cx="4648200" cy="5831419"/>
          </a:xfrm>
          <a:prstGeom prst="rect">
            <a:avLst/>
          </a:prstGeom>
          <a:noFill/>
          <a:ln>
            <a:solidFill>
              <a:schemeClr val="tx1"/>
            </a:solidFill>
          </a:ln>
        </p:spPr>
        <p:txBody>
          <a:bodyPr wrap="none" rtlCol="0">
            <a:noAutofit/>
          </a:bodyPr>
          <a:lstStyle>
            <a:defPPr>
              <a:defRPr lang="en-US"/>
            </a:defPPr>
            <a:lvl1pPr marL="171450" indent="-171450" algn="l" defTabSz="509412" rtl="0" eaLnBrk="1" latinLnBrk="0" hangingPunct="1">
              <a:lnSpc>
                <a:spcPct val="150000"/>
              </a:lnSpc>
              <a:buFont typeface="Arial" pitchFamily="34" charset="0"/>
              <a:buChar char="•"/>
              <a:tabLst>
                <a:tab pos="1200150"/>
              </a:tabLst>
              <a:defRPr sz="1200" b="1"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r>
              <a:rPr lang="en-US" altLang="zh-CN"/>
              <a:t>Professional and Rich Contents</a:t>
            </a:r>
          </a:p>
          <a:p>
            <a:endParaRPr lang="en-US" altLang="zh-CN"/>
          </a:p>
          <a:p>
            <a:endParaRPr lang="en-US" altLang="zh-CN"/>
          </a:p>
          <a:p>
            <a:endParaRPr lang="en-US" altLang="zh-CN"/>
          </a:p>
          <a:p>
            <a:endParaRPr lang="en-US" altLang="zh-CN"/>
          </a:p>
          <a:p>
            <a:r>
              <a:rPr lang="en-US" altLang="zh-CN"/>
              <a:t>Good Brand Awareness</a:t>
            </a:r>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a:p>
            <a:endParaRPr lang="en-US" altLang="zh-CN"/>
          </a:p>
        </p:txBody>
      </p:sp>
      <p:graphicFrame>
        <p:nvGraphicFramePr>
          <p:cNvPr id="51" name="Object 50"/>
          <p:cNvGraphicFramePr>
            <a:graphicFrameLocks noChangeAspect="1"/>
          </p:cNvGraphicFramePr>
          <p:nvPr>
            <p:custDataLst>
              <p:tags r:id="rId22"/>
            </p:custDataLst>
            <p:extLst>
              <p:ext uri="{D42A27DB-BD31-4B8C-83A1-F6EECF244321}">
                <p14:modId xmlns:p14="http://schemas.microsoft.com/office/powerpoint/2010/main" val="3198186342"/>
              </p:ext>
            </p:extLst>
          </p:nvPr>
        </p:nvGraphicFramePr>
        <p:xfrm>
          <a:off x="5562600" y="6286500"/>
          <a:ext cx="4143322" cy="914535"/>
        </p:xfrm>
        <a:graphic>
          <a:graphicData uri="http://schemas.openxmlformats.org/presentationml/2006/ole">
            <mc:AlternateContent>
              <mc:Choice xmlns:v="urn:schemas-microsoft-com:vml" Requires="v">
                <p:oleObj spid="_x0000_s1055" name="Chart" r:id="rId23" imgW="4143322" imgH="914535" progId="MSGraph.Chart.8">
                  <p:embed/>
                </p:oleObj>
              </mc:Choice>
              <mc:Fallback>
                <p:oleObj name="Chart" r:id="rId23" imgW="4143322" imgH="914535" progId="MSGraph.Chart.8">
                  <p:embed/>
                  <p:pic>
                    <p:nvPicPr>
                      <p:cNvPr id="0" name="OLE substitute image"/>
                      <p:cNvPicPr/>
                      <p:nvPr/>
                    </p:nvPicPr>
                    <p:blipFill>
                      <a:blip r:embed="rId24"/>
                      <a:stretch>
                        <a:fillRect/>
                      </a:stretch>
                    </p:blipFill>
                    <p:spPr>
                      <a:xfrm>
                        <a:off x="5562600" y="6286500"/>
                        <a:ext cx="4143322" cy="914535"/>
                      </a:xfrm>
                      <a:prstGeom prst="rect">
                        <a:avLst/>
                      </a:prstGeom>
                      <a:noFill/>
                    </p:spPr>
                  </p:pic>
                </p:oleObj>
              </mc:Fallback>
            </mc:AlternateContent>
          </a:graphicData>
        </a:graphic>
      </p:graphicFrame>
      <p:sp>
        <p:nvSpPr>
          <p:cNvPr id="49" name="Rectangle 48"/>
          <p:cNvSpPr/>
          <p:nvPr>
            <p:custDataLst>
              <p:tags r:id="rId25"/>
            </p:custDataLst>
          </p:nvPr>
        </p:nvSpPr>
        <p:spPr bwMode="auto">
          <a:xfrm>
            <a:off x="8645525" y="6851650"/>
            <a:ext cx="92075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E15F3D09-9E8E-4F6A-BAF8-8BC850746503}" type="datetime'B''I''TA ''''''''''''(''''''''''''Ta''oc''''h''e'''''''''')'''">
              <a:rPr lang="en-US" altLang="zh-CN" sz="1100">
                <a:solidFill>
                  <a:schemeClr val="tx1"/>
                </a:solidFill>
                <a:ea typeface="华文楷体"/>
                <a:cs typeface="Arial"/>
              </a:rPr>
              <a:pPr algn="ctr">
                <a:spcBef>
                  <a:spcPct val="0"/>
                </a:spcBef>
                <a:spcAft>
                  <a:spcPct val="0"/>
                </a:spcAft>
              </a:pPr>
              <a:t>BITA (Taoche)</a:t>
            </a:fld>
            <a:endParaRPr lang="zh-CN" altLang="en-US" sz="1100">
              <a:solidFill>
                <a:schemeClr val="tx1"/>
              </a:solidFill>
              <a:latin typeface="Arial"/>
              <a:ea typeface="华文楷体"/>
              <a:cs typeface="Arial"/>
              <a:sym typeface="Arial"/>
            </a:endParaRPr>
          </a:p>
        </p:txBody>
      </p:sp>
      <p:sp>
        <p:nvSpPr>
          <p:cNvPr id="50" name="Rectangle 49"/>
          <p:cNvSpPr/>
          <p:nvPr>
            <p:custDataLst>
              <p:tags r:id="rId26"/>
            </p:custDataLst>
          </p:nvPr>
        </p:nvSpPr>
        <p:spPr bwMode="gray">
          <a:xfrm>
            <a:off x="8986838" y="6530975"/>
            <a:ext cx="23971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A4C7A11-03B7-4546-BCDB-07EFB18FAF21}" type="datetime'3''''''''''''''''''''''''''''%'''''''''''''''''''''''''''''''">
              <a:rPr lang="en-US" altLang="zh-CN" sz="1100">
                <a:solidFill>
                  <a:schemeClr val="tx1"/>
                </a:solidFill>
                <a:ea typeface="华文楷体"/>
                <a:cs typeface="Arial"/>
              </a:rPr>
              <a:pPr algn="ctr">
                <a:spcBef>
                  <a:spcPct val="0"/>
                </a:spcBef>
                <a:spcAft>
                  <a:spcPct val="0"/>
                </a:spcAft>
              </a:pPr>
              <a:t>3%</a:t>
            </a:fld>
            <a:endParaRPr lang="zh-CN" altLang="en-US" sz="1100">
              <a:solidFill>
                <a:schemeClr val="tx1"/>
              </a:solidFill>
              <a:latin typeface="Arial"/>
              <a:ea typeface="华文楷体"/>
              <a:cs typeface="Arial"/>
              <a:sym typeface="Arial"/>
            </a:endParaRPr>
          </a:p>
        </p:txBody>
      </p:sp>
      <p:sp>
        <p:nvSpPr>
          <p:cNvPr id="9" name="Rectangle 8"/>
          <p:cNvSpPr/>
          <p:nvPr>
            <p:custDataLst>
              <p:tags r:id="rId27"/>
            </p:custDataLst>
          </p:nvPr>
        </p:nvSpPr>
        <p:spPr bwMode="auto">
          <a:xfrm>
            <a:off x="7816850" y="6851650"/>
            <a:ext cx="62706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7AB1456E-68EB-4B70-8C28-0A6D3EB9E155}" type="datetime'''G''''''''an''''ji'''''''''' Ap''''''''''''p'''''''''''''">
              <a:rPr lang="en-US" altLang="zh-CN" sz="1100">
                <a:solidFill>
                  <a:schemeClr val="tx1"/>
                </a:solidFill>
                <a:ea typeface="华文楷体"/>
                <a:cs typeface="Arial"/>
              </a:rPr>
              <a:pPr algn="ctr">
                <a:spcBef>
                  <a:spcPct val="0"/>
                </a:spcBef>
                <a:spcAft>
                  <a:spcPct val="0"/>
                </a:spcAft>
              </a:pPr>
              <a:t>Ganji App</a:t>
            </a:fld>
            <a:endParaRPr lang="zh-CN" altLang="en-US" sz="1100">
              <a:solidFill>
                <a:schemeClr val="tx1"/>
              </a:solidFill>
              <a:latin typeface="Arial"/>
              <a:ea typeface="华文楷体"/>
              <a:cs typeface="Arial"/>
              <a:sym typeface="Arial"/>
            </a:endParaRPr>
          </a:p>
        </p:txBody>
      </p:sp>
      <p:sp>
        <p:nvSpPr>
          <p:cNvPr id="71" name="Rectangle 70"/>
          <p:cNvSpPr/>
          <p:nvPr>
            <p:custDataLst>
              <p:tags r:id="rId28"/>
            </p:custDataLst>
          </p:nvPr>
        </p:nvSpPr>
        <p:spPr bwMode="gray">
          <a:xfrm>
            <a:off x="7970838" y="63976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A9898F42-E44E-4BD5-BC0D-E5985A84F175}" type="datetime'''''''2''''''''''''''''4''''''''%'''">
              <a:rPr lang="en-US" altLang="zh-CN" sz="1100">
                <a:solidFill>
                  <a:schemeClr val="tx1"/>
                </a:solidFill>
                <a:ea typeface="华文楷体"/>
                <a:cs typeface="Arial"/>
              </a:rPr>
              <a:pPr algn="ctr">
                <a:spcBef>
                  <a:spcPct val="0"/>
                </a:spcBef>
                <a:spcAft>
                  <a:spcPct val="0"/>
                </a:spcAft>
              </a:pPr>
              <a:t>24%</a:t>
            </a:fld>
            <a:endParaRPr lang="zh-CN" altLang="en-US" sz="1100">
              <a:solidFill>
                <a:schemeClr val="tx1"/>
              </a:solidFill>
              <a:latin typeface="Arial"/>
              <a:ea typeface="华文楷体"/>
              <a:cs typeface="Arial"/>
              <a:sym typeface="Arial"/>
            </a:endParaRPr>
          </a:p>
        </p:txBody>
      </p:sp>
      <p:sp>
        <p:nvSpPr>
          <p:cNvPr id="115" name="Rectangle 114"/>
          <p:cNvSpPr/>
          <p:nvPr>
            <p:custDataLst>
              <p:tags r:id="rId29"/>
            </p:custDataLst>
          </p:nvPr>
        </p:nvSpPr>
        <p:spPr bwMode="auto">
          <a:xfrm>
            <a:off x="6767513" y="6851650"/>
            <a:ext cx="7731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DE3A8416-1677-4CA4-A260-110D277476EF}" type="datetime'ATHM'''' Ap''''''p ''(''Er''s''''h''o''u''''c''h''''''e'')'">
              <a:rPr lang="en-US" altLang="zh-CN" sz="1100">
                <a:solidFill>
                  <a:schemeClr val="tx1"/>
                </a:solidFill>
                <a:ea typeface="华文楷体"/>
                <a:cs typeface="Arial"/>
              </a:rPr>
              <a:t>ATHM App (Ershouche)</a:t>
            </a:fld>
            <a:endParaRPr lang="zh-CN" altLang="en-US" sz="1100">
              <a:solidFill>
                <a:schemeClr val="tx1"/>
              </a:solidFill>
              <a:latin typeface="Arial"/>
              <a:ea typeface="华文楷体"/>
              <a:cs typeface="Arial"/>
              <a:sym typeface="Arial"/>
            </a:endParaRPr>
          </a:p>
        </p:txBody>
      </p:sp>
      <p:sp>
        <p:nvSpPr>
          <p:cNvPr id="116" name="Rectangle 115"/>
          <p:cNvSpPr/>
          <p:nvPr>
            <p:custDataLst>
              <p:tags r:id="rId30"/>
            </p:custDataLst>
          </p:nvPr>
        </p:nvSpPr>
        <p:spPr bwMode="gray">
          <a:xfrm>
            <a:off x="6994525" y="634047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F19AA293-3584-4951-AA3A-4D55A8E91FC1}" type="datetime'''''''''''''''''3''''''''2''''''''%'''''''''''''''''">
              <a:rPr lang="en-US" altLang="zh-CN" sz="1100">
                <a:solidFill>
                  <a:schemeClr val="tx1"/>
                </a:solidFill>
                <a:latin typeface="Arial"/>
                <a:ea typeface="华文楷体"/>
                <a:cs typeface="Arial"/>
                <a:sym typeface="Arial"/>
              </a:rPr>
              <a:pPr algn="ctr">
                <a:spcBef>
                  <a:spcPct val="0"/>
                </a:spcBef>
                <a:spcAft>
                  <a:spcPct val="0"/>
                </a:spcAft>
              </a:pPr>
              <a:t>32%</a:t>
            </a:fld>
            <a:endParaRPr lang="zh-CN" altLang="en-US" sz="1100">
              <a:solidFill>
                <a:schemeClr val="tx1"/>
              </a:solidFill>
              <a:latin typeface="Arial"/>
              <a:ea typeface="华文楷体"/>
              <a:cs typeface="Arial"/>
              <a:sym typeface="Arial"/>
            </a:endParaRPr>
          </a:p>
        </p:txBody>
      </p:sp>
      <p:sp>
        <p:nvSpPr>
          <p:cNvPr id="113" name="Rectangle 112"/>
          <p:cNvSpPr/>
          <p:nvPr>
            <p:custDataLst>
              <p:tags r:id="rId31"/>
            </p:custDataLst>
          </p:nvPr>
        </p:nvSpPr>
        <p:spPr bwMode="auto">
          <a:xfrm>
            <a:off x="5945188" y="6851650"/>
            <a:ext cx="45561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604E0563-6525-49B2-8D0F-96B133D8ECC4}" type="datetime'''58'''''' ''''''''A''''''''''''''''''''''pp'''''">
              <a:rPr lang="en-US" altLang="zh-CN" sz="1100">
                <a:solidFill>
                  <a:schemeClr val="tx1"/>
                </a:solidFill>
                <a:latin typeface="Arial"/>
                <a:ea typeface="华文楷体"/>
                <a:cs typeface="Arial"/>
                <a:sym typeface="Arial"/>
              </a:rPr>
              <a:pPr algn="ctr">
                <a:spcBef>
                  <a:spcPct val="0"/>
                </a:spcBef>
                <a:spcAft>
                  <a:spcPct val="0"/>
                </a:spcAft>
              </a:pPr>
              <a:t>58 App</a:t>
            </a:fld>
            <a:endParaRPr lang="zh-CN" altLang="en-US" sz="1100">
              <a:solidFill>
                <a:schemeClr val="tx1"/>
              </a:solidFill>
              <a:latin typeface="Arial"/>
              <a:ea typeface="华文楷体"/>
              <a:cs typeface="Arial"/>
              <a:sym typeface="Arial"/>
            </a:endParaRPr>
          </a:p>
        </p:txBody>
      </p:sp>
      <p:sp>
        <p:nvSpPr>
          <p:cNvPr id="114" name="Rectangle 113"/>
          <p:cNvSpPr/>
          <p:nvPr>
            <p:custDataLst>
              <p:tags r:id="rId32"/>
            </p:custDataLst>
          </p:nvPr>
        </p:nvSpPr>
        <p:spPr bwMode="gray">
          <a:xfrm>
            <a:off x="6013450" y="622617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50F95995-E631-4EA0-A30D-E4196060956F}" type="datetime'''''''5''''''''''''''''''''''1%'''''">
              <a:rPr lang="en-US" altLang="zh-CN" sz="1100">
                <a:solidFill>
                  <a:schemeClr val="tx1"/>
                </a:solidFill>
                <a:latin typeface="Arial"/>
                <a:ea typeface="华文楷体"/>
                <a:cs typeface="Arial"/>
                <a:sym typeface="Arial"/>
              </a:rPr>
              <a:pPr algn="ctr">
                <a:spcBef>
                  <a:spcPct val="0"/>
                </a:spcBef>
                <a:spcAft>
                  <a:spcPct val="0"/>
                </a:spcAft>
              </a:pPr>
              <a:t>51%</a:t>
            </a:fld>
            <a:endParaRPr lang="zh-CN" altLang="en-US" sz="1100">
              <a:solidFill>
                <a:schemeClr val="tx1"/>
              </a:solidFill>
              <a:latin typeface="Arial"/>
              <a:ea typeface="华文楷体"/>
              <a:cs typeface="Arial"/>
              <a:sym typeface="Arial"/>
            </a:endParaRPr>
          </a:p>
        </p:txBody>
      </p:sp>
      <p:sp>
        <p:nvSpPr>
          <p:cNvPr id="56" name="TextBox 55"/>
          <p:cNvSpPr txBox="1"/>
          <p:nvPr/>
        </p:nvSpPr>
        <p:spPr bwMode="gray">
          <a:xfrm>
            <a:off x="6342063" y="6124902"/>
            <a:ext cx="2668588" cy="261610"/>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N=37 (Multiple Choices)</a:t>
            </a:r>
            <a:endParaRPr lang="en-US" altLang="zh-CN"/>
          </a:p>
        </p:txBody>
      </p:sp>
      <p:sp>
        <p:nvSpPr>
          <p:cNvPr id="80" name="TextBox 79"/>
          <p:cNvSpPr txBox="1"/>
          <p:nvPr/>
        </p:nvSpPr>
        <p:spPr>
          <a:xfrm>
            <a:off x="533400" y="3798888"/>
            <a:ext cx="4112930" cy="314894"/>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Individuals Who Heard of ATHM (Che168) - unaided</a:t>
            </a:r>
            <a:endParaRPr lang="en-US" altLang="zh-CN" sz="1100">
              <a:solidFill>
                <a:schemeClr val="accent4"/>
              </a:solidFill>
            </a:endParaRPr>
          </a:p>
        </p:txBody>
      </p:sp>
      <p:sp>
        <p:nvSpPr>
          <p:cNvPr id="82" name="TextBox 81"/>
          <p:cNvSpPr txBox="1"/>
          <p:nvPr/>
        </p:nvSpPr>
        <p:spPr>
          <a:xfrm>
            <a:off x="6332538" y="5854853"/>
            <a:ext cx="2725739" cy="314894"/>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a:solidFill>
                  <a:schemeClr val="accent4"/>
                </a:solidFill>
              </a:rPr>
              <a:t>Merchants W</a:t>
            </a:r>
            <a:r>
              <a:rPr lang="en-US" altLang="zh-CN" sz="1100" smtClean="0">
                <a:solidFill>
                  <a:schemeClr val="accent4"/>
                </a:solidFill>
              </a:rPr>
              <a:t>ho </a:t>
            </a:r>
            <a:r>
              <a:rPr lang="en-US" altLang="zh-CN" sz="1100">
                <a:solidFill>
                  <a:schemeClr val="accent4"/>
                </a:solidFill>
              </a:rPr>
              <a:t>U</a:t>
            </a:r>
            <a:r>
              <a:rPr lang="en-US" altLang="zh-CN" sz="1100" smtClean="0">
                <a:solidFill>
                  <a:schemeClr val="accent4"/>
                </a:solidFill>
              </a:rPr>
              <a:t>sed Apps - unaided</a:t>
            </a:r>
            <a:endParaRPr lang="en-US" altLang="zh-CN" sz="1100">
              <a:solidFill>
                <a:schemeClr val="accent4"/>
              </a:solidFill>
            </a:endParaRPr>
          </a:p>
        </p:txBody>
      </p:sp>
      <p:sp>
        <p:nvSpPr>
          <p:cNvPr id="79" name="TextBox 78"/>
          <p:cNvSpPr txBox="1"/>
          <p:nvPr/>
        </p:nvSpPr>
        <p:spPr>
          <a:xfrm>
            <a:off x="323972" y="1713688"/>
            <a:ext cx="4595849" cy="2616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Ratings on ATHM (Che168) from Individuals (5 highest, 1 lowest)</a:t>
            </a:r>
            <a:endParaRPr lang="en-US" altLang="zh-CN" sz="1100">
              <a:solidFill>
                <a:schemeClr val="accent4"/>
              </a:solidFill>
            </a:endParaRPr>
          </a:p>
        </p:txBody>
      </p:sp>
      <p:graphicFrame>
        <p:nvGraphicFramePr>
          <p:cNvPr id="84" name="Object 83"/>
          <p:cNvGraphicFramePr>
            <a:graphicFrameLocks noChangeAspect="1"/>
          </p:cNvGraphicFramePr>
          <p:nvPr>
            <p:custDataLst>
              <p:tags r:id="rId33"/>
            </p:custDataLst>
            <p:extLst>
              <p:ext uri="{D42A27DB-BD31-4B8C-83A1-F6EECF244321}">
                <p14:modId xmlns:p14="http://schemas.microsoft.com/office/powerpoint/2010/main" val="2397945785"/>
              </p:ext>
            </p:extLst>
          </p:nvPr>
        </p:nvGraphicFramePr>
        <p:xfrm>
          <a:off x="533400" y="6019800"/>
          <a:ext cx="4029137" cy="914535"/>
        </p:xfrm>
        <a:graphic>
          <a:graphicData uri="http://schemas.openxmlformats.org/presentationml/2006/ole">
            <mc:AlternateContent>
              <mc:Choice xmlns:v="urn:schemas-microsoft-com:vml" Requires="v">
                <p:oleObj spid="_x0000_s1056" name="Chart" r:id="rId34" imgW="4029137" imgH="914535" progId="MSGraph.Chart.8">
                  <p:embed/>
                </p:oleObj>
              </mc:Choice>
              <mc:Fallback>
                <p:oleObj name="Chart" r:id="rId34" imgW="4029137" imgH="914535" progId="MSGraph.Chart.8">
                  <p:embed/>
                  <p:pic>
                    <p:nvPicPr>
                      <p:cNvPr id="0" name="OLE substitute image"/>
                      <p:cNvPicPr/>
                      <p:nvPr/>
                    </p:nvPicPr>
                    <p:blipFill>
                      <a:blip r:embed="rId35"/>
                      <a:stretch>
                        <a:fillRect/>
                      </a:stretch>
                    </p:blipFill>
                    <p:spPr>
                      <a:xfrm>
                        <a:off x="533400" y="6019800"/>
                        <a:ext cx="4029137" cy="914535"/>
                      </a:xfrm>
                      <a:prstGeom prst="rect">
                        <a:avLst/>
                      </a:prstGeom>
                      <a:noFill/>
                    </p:spPr>
                  </p:pic>
                </p:oleObj>
              </mc:Fallback>
            </mc:AlternateContent>
          </a:graphicData>
        </a:graphic>
      </p:graphicFrame>
      <p:sp>
        <p:nvSpPr>
          <p:cNvPr id="32" name="Rectangle 31"/>
          <p:cNvSpPr/>
          <p:nvPr>
            <p:custDataLst>
              <p:tags r:id="rId36"/>
            </p:custDataLst>
          </p:nvPr>
        </p:nvSpPr>
        <p:spPr bwMode="auto">
          <a:xfrm>
            <a:off x="3521075" y="6651625"/>
            <a:ext cx="92075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553A50AF-6ADA-4CE4-A525-6A76DD1DE7DF}" type="datetime'B''''I''''TA'' (''''''T''ao''ch''''''e'''''''''''''''''''''')'">
              <a:rPr lang="en-US" altLang="zh-CN" sz="1100">
                <a:solidFill>
                  <a:schemeClr val="tx1"/>
                </a:solidFill>
                <a:ea typeface="华文楷体"/>
                <a:cs typeface="Arial"/>
              </a:rPr>
              <a:pPr algn="ctr">
                <a:spcBef>
                  <a:spcPct val="0"/>
                </a:spcBef>
                <a:spcAft>
                  <a:spcPct val="0"/>
                </a:spcAft>
              </a:pPr>
              <a:t>BITA (Taoche)</a:t>
            </a:fld>
            <a:endParaRPr lang="zh-CN" altLang="en-US" sz="1100">
              <a:solidFill>
                <a:schemeClr val="tx1"/>
              </a:solidFill>
              <a:latin typeface="Arial"/>
              <a:ea typeface="华文楷体"/>
              <a:cs typeface="Arial"/>
              <a:sym typeface="Arial"/>
            </a:endParaRPr>
          </a:p>
        </p:txBody>
      </p:sp>
      <p:sp>
        <p:nvSpPr>
          <p:cNvPr id="40" name="Rectangle 39"/>
          <p:cNvSpPr/>
          <p:nvPr>
            <p:custDataLst>
              <p:tags r:id="rId37"/>
            </p:custDataLst>
          </p:nvPr>
        </p:nvSpPr>
        <p:spPr bwMode="gray">
          <a:xfrm>
            <a:off x="3822700" y="62833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65845766-38C8-45CD-BE83-0419826E8E29}" type="datetime'''''1''''''''3''''''''''''''''''''''''%'''">
              <a:rPr lang="en-US" altLang="zh-CN" sz="1100">
                <a:solidFill>
                  <a:schemeClr val="tx1"/>
                </a:solidFill>
                <a:cs typeface="Arial"/>
              </a:rPr>
              <a:pPr algn="ctr">
                <a:spcBef>
                  <a:spcPct val="0"/>
                </a:spcBef>
                <a:spcAft>
                  <a:spcPct val="0"/>
                </a:spcAft>
              </a:pPr>
              <a:t>13%</a:t>
            </a:fld>
            <a:endParaRPr lang="zh-CN" altLang="en-US" sz="1100">
              <a:solidFill>
                <a:schemeClr val="tx1"/>
              </a:solidFill>
              <a:latin typeface="Arial"/>
              <a:cs typeface="Arial"/>
              <a:sym typeface="Arial"/>
            </a:endParaRPr>
          </a:p>
        </p:txBody>
      </p:sp>
      <p:sp>
        <p:nvSpPr>
          <p:cNvPr id="31" name="Rectangle 30"/>
          <p:cNvSpPr/>
          <p:nvPr>
            <p:custDataLst>
              <p:tags r:id="rId38"/>
            </p:custDataLst>
          </p:nvPr>
        </p:nvSpPr>
        <p:spPr bwMode="auto">
          <a:xfrm>
            <a:off x="2736850" y="6651625"/>
            <a:ext cx="5953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A2793CD-88F0-4419-887D-D081D695D8FF}" type="datetime'A''TH''M ''''''''(C''''h''e''1''''''''''''''''''68'')'">
              <a:rPr lang="en-US" altLang="zh-CN" sz="1100">
                <a:solidFill>
                  <a:schemeClr val="tx1"/>
                </a:solidFill>
                <a:ea typeface="华文楷体"/>
                <a:cs typeface="Arial"/>
              </a:rPr>
              <a:pPr algn="ctr">
                <a:spcBef>
                  <a:spcPct val="0"/>
                </a:spcBef>
                <a:spcAft>
                  <a:spcPct val="0"/>
                </a:spcAft>
              </a:pPr>
              <a:t>ATHM (Che168)</a:t>
            </a:fld>
            <a:endParaRPr lang="zh-CN" altLang="en-US" sz="1100">
              <a:solidFill>
                <a:schemeClr val="tx1"/>
              </a:solidFill>
              <a:latin typeface="Arial"/>
              <a:ea typeface="华文楷体"/>
              <a:cs typeface="Arial"/>
              <a:sym typeface="Arial"/>
            </a:endParaRPr>
          </a:p>
        </p:txBody>
      </p:sp>
      <p:sp>
        <p:nvSpPr>
          <p:cNvPr id="37" name="Rectangle 36"/>
          <p:cNvSpPr/>
          <p:nvPr>
            <p:custDataLst>
              <p:tags r:id="rId39"/>
            </p:custDataLst>
          </p:nvPr>
        </p:nvSpPr>
        <p:spPr bwMode="gray">
          <a:xfrm>
            <a:off x="2874963" y="61785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EC7ADEB5-1E56-47B6-A2FA-82444A1D22D6}" type="datetime'''''''''''''''''''''''''''''''3''''7''%'''">
              <a:rPr lang="en-US" altLang="zh-CN" sz="1100">
                <a:solidFill>
                  <a:schemeClr val="tx1"/>
                </a:solidFill>
                <a:cs typeface="Arial"/>
              </a:rPr>
              <a:pPr algn="ctr">
                <a:spcBef>
                  <a:spcPct val="0"/>
                </a:spcBef>
                <a:spcAft>
                  <a:spcPct val="0"/>
                </a:spcAft>
              </a:pPr>
              <a:t>37%</a:t>
            </a:fld>
            <a:endParaRPr lang="zh-CN" altLang="en-US" sz="1100">
              <a:solidFill>
                <a:schemeClr val="tx1"/>
              </a:solidFill>
              <a:latin typeface="Arial"/>
              <a:cs typeface="Arial"/>
              <a:sym typeface="Arial"/>
            </a:endParaRPr>
          </a:p>
        </p:txBody>
      </p:sp>
      <p:sp>
        <p:nvSpPr>
          <p:cNvPr id="29" name="Rectangle 28"/>
          <p:cNvSpPr/>
          <p:nvPr>
            <p:custDataLst>
              <p:tags r:id="rId40"/>
            </p:custDataLst>
          </p:nvPr>
        </p:nvSpPr>
        <p:spPr bwMode="auto">
          <a:xfrm>
            <a:off x="1916113" y="6651625"/>
            <a:ext cx="3397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C03843A4-EC15-443A-98FB-275E44D499B4}" type="datetime'''Gan''''''''''''j''''i'''''''''''''''''''''''''''''''">
              <a:rPr lang="en-US" altLang="zh-CN" sz="1100">
                <a:solidFill>
                  <a:schemeClr val="tx1"/>
                </a:solidFill>
                <a:ea typeface="华文楷体"/>
                <a:cs typeface="Arial"/>
              </a:rPr>
              <a:pPr algn="ctr">
                <a:spcBef>
                  <a:spcPct val="0"/>
                </a:spcBef>
                <a:spcAft>
                  <a:spcPct val="0"/>
                </a:spcAft>
              </a:pPr>
              <a:t>Ganji</a:t>
            </a:fld>
            <a:endParaRPr lang="zh-CN" altLang="en-US" sz="1100">
              <a:solidFill>
                <a:schemeClr val="tx1"/>
              </a:solidFill>
              <a:latin typeface="Arial"/>
              <a:ea typeface="华文楷体"/>
              <a:cs typeface="Arial"/>
              <a:sym typeface="Arial"/>
            </a:endParaRPr>
          </a:p>
        </p:txBody>
      </p:sp>
      <p:sp>
        <p:nvSpPr>
          <p:cNvPr id="39" name="Rectangle 38"/>
          <p:cNvSpPr/>
          <p:nvPr>
            <p:custDataLst>
              <p:tags r:id="rId41"/>
            </p:custDataLst>
          </p:nvPr>
        </p:nvSpPr>
        <p:spPr bwMode="gray">
          <a:xfrm>
            <a:off x="1927225" y="607377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B7F2589-DED7-4512-A6E8-3D09F7A89082}" type="datetime'''''''''''''''''''''''62''''''''''''''''''''%'''''''">
              <a:rPr lang="en-US" altLang="zh-CN" sz="1100">
                <a:solidFill>
                  <a:schemeClr val="tx1"/>
                </a:solidFill>
                <a:cs typeface="Arial"/>
              </a:rPr>
              <a:pPr algn="ctr">
                <a:spcBef>
                  <a:spcPct val="0"/>
                </a:spcBef>
                <a:spcAft>
                  <a:spcPct val="0"/>
                </a:spcAft>
              </a:pPr>
              <a:t>62%</a:t>
            </a:fld>
            <a:endParaRPr lang="zh-CN" altLang="en-US" sz="1100">
              <a:solidFill>
                <a:schemeClr val="tx1"/>
              </a:solidFill>
              <a:latin typeface="Arial"/>
              <a:cs typeface="Arial"/>
              <a:sym typeface="Arial"/>
            </a:endParaRPr>
          </a:p>
        </p:txBody>
      </p:sp>
      <p:sp>
        <p:nvSpPr>
          <p:cNvPr id="86" name="Rectangle 85"/>
          <p:cNvSpPr/>
          <p:nvPr>
            <p:custDataLst>
              <p:tags r:id="rId42"/>
            </p:custDataLst>
          </p:nvPr>
        </p:nvSpPr>
        <p:spPr bwMode="auto">
          <a:xfrm>
            <a:off x="1049338" y="6651625"/>
            <a:ext cx="168275" cy="168275"/>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61F383E3-C2A6-4173-97ED-6559E8ED761A}" type="datetime'''''''''''''''''''''5''''''''''''''''''''''''''8'''''''''''''">
              <a:rPr lang="en-US" altLang="zh-CN" sz="1100">
                <a:ea typeface="华文楷体"/>
                <a:cs typeface="Arial"/>
              </a:rPr>
              <a:pPr algn="ctr">
                <a:spcBef>
                  <a:spcPct val="0"/>
                </a:spcBef>
              </a:pPr>
              <a:t>58</a:t>
            </a:fld>
            <a:endParaRPr lang="zh-CN" altLang="en-US" sz="1100" strike="noStrike" cap="none" normalizeH="0" smtClean="0">
              <a:ln>
                <a:noFill/>
              </a:ln>
              <a:effectLst/>
              <a:latin typeface="Arial"/>
              <a:ea typeface="华文楷体"/>
              <a:cs typeface="Arial"/>
              <a:sym typeface="Arial"/>
            </a:endParaRPr>
          </a:p>
        </p:txBody>
      </p:sp>
      <p:sp>
        <p:nvSpPr>
          <p:cNvPr id="38" name="Rectangle 37"/>
          <p:cNvSpPr/>
          <p:nvPr>
            <p:custDataLst>
              <p:tags r:id="rId43"/>
            </p:custDataLst>
          </p:nvPr>
        </p:nvSpPr>
        <p:spPr bwMode="gray">
          <a:xfrm>
            <a:off x="974725" y="59499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FBCC86D1-B558-4C7E-978D-4812CF9301C0}" type="datetime'''''''''''''''''9''''''''''''''''''''''1%'''''''''''''''''''">
              <a:rPr lang="en-US" altLang="zh-CN" sz="1100">
                <a:solidFill>
                  <a:schemeClr val="tx1"/>
                </a:solidFill>
                <a:cs typeface="Arial"/>
              </a:rPr>
              <a:pPr algn="ctr">
                <a:spcBef>
                  <a:spcPct val="0"/>
                </a:spcBef>
                <a:spcAft>
                  <a:spcPct val="0"/>
                </a:spcAft>
              </a:pPr>
              <a:t>91%</a:t>
            </a:fld>
            <a:endParaRPr lang="zh-CN" altLang="en-US" sz="1100">
              <a:solidFill>
                <a:schemeClr val="tx1"/>
              </a:solidFill>
              <a:latin typeface="Arial"/>
              <a:cs typeface="Arial"/>
              <a:sym typeface="Arial"/>
            </a:endParaRPr>
          </a:p>
        </p:txBody>
      </p:sp>
      <p:sp>
        <p:nvSpPr>
          <p:cNvPr id="89" name="TextBox 88"/>
          <p:cNvSpPr txBox="1"/>
          <p:nvPr/>
        </p:nvSpPr>
        <p:spPr>
          <a:xfrm>
            <a:off x="533400" y="5410200"/>
            <a:ext cx="4112930" cy="346249"/>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Individuals Who Visited </a:t>
            </a:r>
            <a:r>
              <a:rPr lang="en-US" altLang="zh-CN" sz="1100">
                <a:solidFill>
                  <a:schemeClr val="accent4"/>
                </a:solidFill>
              </a:rPr>
              <a:t>ATHM </a:t>
            </a:r>
            <a:r>
              <a:rPr lang="en-US" altLang="zh-CN" sz="1100" smtClean="0">
                <a:solidFill>
                  <a:schemeClr val="accent4"/>
                </a:solidFill>
              </a:rPr>
              <a:t>(Che168) - unaided</a:t>
            </a:r>
            <a:endParaRPr lang="en-US" altLang="zh-CN" sz="1100">
              <a:solidFill>
                <a:schemeClr val="accent4"/>
              </a:solidFill>
            </a:endParaRPr>
          </a:p>
        </p:txBody>
      </p:sp>
      <p:graphicFrame>
        <p:nvGraphicFramePr>
          <p:cNvPr id="90" name="Object 89"/>
          <p:cNvGraphicFramePr>
            <a:graphicFrameLocks noChangeAspect="1"/>
          </p:cNvGraphicFramePr>
          <p:nvPr>
            <p:custDataLst>
              <p:tags r:id="rId44"/>
            </p:custDataLst>
            <p:extLst>
              <p:ext uri="{D42A27DB-BD31-4B8C-83A1-F6EECF244321}">
                <p14:modId xmlns:p14="http://schemas.microsoft.com/office/powerpoint/2010/main" val="1556464239"/>
              </p:ext>
            </p:extLst>
          </p:nvPr>
        </p:nvGraphicFramePr>
        <p:xfrm>
          <a:off x="5562600" y="3619500"/>
          <a:ext cx="4143322" cy="914535"/>
        </p:xfrm>
        <a:graphic>
          <a:graphicData uri="http://schemas.openxmlformats.org/presentationml/2006/ole">
            <mc:AlternateContent>
              <mc:Choice xmlns:v="urn:schemas-microsoft-com:vml" Requires="v">
                <p:oleObj spid="_x0000_s1057" name="Chart" r:id="rId45" imgW="4143322" imgH="914535" progId="MSGraph.Chart.8">
                  <p:embed/>
                </p:oleObj>
              </mc:Choice>
              <mc:Fallback>
                <p:oleObj name="Chart" r:id="rId45" imgW="4143322" imgH="914535" progId="MSGraph.Chart.8">
                  <p:embed/>
                  <p:pic>
                    <p:nvPicPr>
                      <p:cNvPr id="0" name="OLE substitute image"/>
                      <p:cNvPicPr/>
                      <p:nvPr/>
                    </p:nvPicPr>
                    <p:blipFill>
                      <a:blip r:embed="rId46"/>
                      <a:stretch>
                        <a:fillRect/>
                      </a:stretch>
                    </p:blipFill>
                    <p:spPr>
                      <a:xfrm>
                        <a:off x="5562600" y="3619500"/>
                        <a:ext cx="4143322" cy="914535"/>
                      </a:xfrm>
                      <a:prstGeom prst="rect">
                        <a:avLst/>
                      </a:prstGeom>
                      <a:noFill/>
                    </p:spPr>
                  </p:pic>
                </p:oleObj>
              </mc:Fallback>
            </mc:AlternateContent>
          </a:graphicData>
        </a:graphic>
      </p:graphicFrame>
      <p:sp>
        <p:nvSpPr>
          <p:cNvPr id="46" name="Rectangle 45"/>
          <p:cNvSpPr/>
          <p:nvPr>
            <p:custDataLst>
              <p:tags r:id="rId47"/>
            </p:custDataLst>
          </p:nvPr>
        </p:nvSpPr>
        <p:spPr bwMode="gray">
          <a:xfrm>
            <a:off x="8947150" y="364490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2FC8681E-822B-43F1-9FF3-76FD000579AF}" type="datetime'''''''''''''''''7''''''''''''''''''''''''''0''''''''''''''%'''">
              <a:rPr lang="en-US" altLang="zh-CN" sz="1100" smtClean="0">
                <a:solidFill>
                  <a:schemeClr val="tx1"/>
                </a:solidFill>
                <a:cs typeface="Arial"/>
              </a:rPr>
              <a:pPr algn="ctr">
                <a:spcBef>
                  <a:spcPct val="0"/>
                </a:spcBef>
                <a:spcAft>
                  <a:spcPct val="0"/>
                </a:spcAft>
              </a:pPr>
              <a:t>70%</a:t>
            </a:fld>
            <a:endParaRPr lang="zh-CN" altLang="en-US" sz="1100">
              <a:solidFill>
                <a:schemeClr val="tx1"/>
              </a:solidFill>
              <a:latin typeface="Arial"/>
              <a:cs typeface="Arial"/>
              <a:sym typeface="Arial"/>
            </a:endParaRPr>
          </a:p>
        </p:txBody>
      </p:sp>
      <p:sp>
        <p:nvSpPr>
          <p:cNvPr id="94" name="Rectangle 93"/>
          <p:cNvSpPr/>
          <p:nvPr>
            <p:custDataLst>
              <p:tags r:id="rId48"/>
            </p:custDataLst>
          </p:nvPr>
        </p:nvSpPr>
        <p:spPr bwMode="auto">
          <a:xfrm>
            <a:off x="8645525" y="4165600"/>
            <a:ext cx="92075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4C857F3B-A059-4532-8C10-FE9292A9A49A}" type="datetime'''''''''''''''B''''I''''''TA (''T''''''''a''''''''o''che'''')'">
              <a:rPr lang="en-US" altLang="zh-CN" sz="1100">
                <a:solidFill>
                  <a:schemeClr val="tx1"/>
                </a:solidFill>
                <a:ea typeface="华文楷体"/>
                <a:cs typeface="Arial"/>
              </a:rPr>
              <a:pPr algn="ctr">
                <a:spcBef>
                  <a:spcPct val="0"/>
                </a:spcBef>
                <a:spcAft>
                  <a:spcPct val="0"/>
                </a:spcAft>
              </a:pPr>
              <a:t>BITA (Taoche)</a:t>
            </a:fld>
            <a:endParaRPr lang="zh-CN" altLang="en-US" sz="1100">
              <a:solidFill>
                <a:schemeClr val="tx1"/>
              </a:solidFill>
              <a:latin typeface="Arial"/>
              <a:ea typeface="华文楷体"/>
              <a:cs typeface="Arial"/>
              <a:sym typeface="Arial"/>
            </a:endParaRPr>
          </a:p>
        </p:txBody>
      </p:sp>
      <p:sp>
        <p:nvSpPr>
          <p:cNvPr id="45" name="Rectangle 44"/>
          <p:cNvSpPr/>
          <p:nvPr>
            <p:custDataLst>
              <p:tags r:id="rId49"/>
            </p:custDataLst>
          </p:nvPr>
        </p:nvSpPr>
        <p:spPr bwMode="gray">
          <a:xfrm>
            <a:off x="7970838" y="35877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E1BBF15C-EE97-4ECE-8222-0D7410B1D10D}" type="datetime'''8''''''''''''''''''''''''''''6''''''''%'''''''''">
              <a:rPr lang="en-US" altLang="zh-CN" sz="1100" smtClean="0">
                <a:solidFill>
                  <a:schemeClr val="tx1"/>
                </a:solidFill>
                <a:cs typeface="Arial"/>
              </a:rPr>
              <a:pPr algn="ctr">
                <a:spcBef>
                  <a:spcPct val="0"/>
                </a:spcBef>
                <a:spcAft>
                  <a:spcPct val="0"/>
                </a:spcAft>
              </a:pPr>
              <a:t>86%</a:t>
            </a:fld>
            <a:endParaRPr lang="zh-CN" altLang="en-US" sz="1100">
              <a:solidFill>
                <a:schemeClr val="tx1"/>
              </a:solidFill>
              <a:latin typeface="Arial"/>
              <a:cs typeface="Arial"/>
              <a:sym typeface="Arial"/>
            </a:endParaRPr>
          </a:p>
        </p:txBody>
      </p:sp>
      <p:sp>
        <p:nvSpPr>
          <p:cNvPr id="98" name="Rectangle 97"/>
          <p:cNvSpPr/>
          <p:nvPr>
            <p:custDataLst>
              <p:tags r:id="rId50"/>
            </p:custDataLst>
          </p:nvPr>
        </p:nvSpPr>
        <p:spPr bwMode="auto">
          <a:xfrm>
            <a:off x="7832725" y="4165600"/>
            <a:ext cx="5953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268A9AB6-FA59-4E35-BDFE-E93AC53E55BC}" type="datetime'''''''''''''A''''''T''''HM'' (Che1''''''''68'''''''')'''">
              <a:rPr lang="en-US" altLang="zh-CN" sz="1100">
                <a:solidFill>
                  <a:schemeClr val="tx1"/>
                </a:solidFill>
                <a:ea typeface="华文楷体"/>
                <a:cs typeface="Arial"/>
              </a:rPr>
              <a:pPr algn="ctr">
                <a:spcBef>
                  <a:spcPct val="0"/>
                </a:spcBef>
                <a:spcAft>
                  <a:spcPct val="0"/>
                </a:spcAft>
              </a:pPr>
              <a:t>ATHM (Che168)</a:t>
            </a:fld>
            <a:endParaRPr lang="zh-CN" altLang="en-US" sz="1100">
              <a:solidFill>
                <a:schemeClr val="tx1"/>
              </a:solidFill>
              <a:latin typeface="Arial"/>
              <a:ea typeface="华文楷体"/>
              <a:cs typeface="Arial"/>
              <a:sym typeface="Arial"/>
            </a:endParaRPr>
          </a:p>
        </p:txBody>
      </p:sp>
      <p:sp>
        <p:nvSpPr>
          <p:cNvPr id="97" name="Rectangle 96"/>
          <p:cNvSpPr/>
          <p:nvPr>
            <p:custDataLst>
              <p:tags r:id="rId51"/>
            </p:custDataLst>
          </p:nvPr>
        </p:nvSpPr>
        <p:spPr bwMode="auto">
          <a:xfrm>
            <a:off x="6983413" y="4165600"/>
            <a:ext cx="3397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18081F2D-464D-4DF8-AE0A-23AE57F644CE}" type="datetime'''''''''G''a''''nj''''''''''''''i'''">
              <a:rPr lang="en-US" altLang="zh-CN" sz="1100">
                <a:solidFill>
                  <a:schemeClr val="tx1"/>
                </a:solidFill>
                <a:ea typeface="华文楷体"/>
                <a:cs typeface="Arial"/>
              </a:rPr>
              <a:pPr algn="ctr">
                <a:spcBef>
                  <a:spcPct val="0"/>
                </a:spcBef>
                <a:spcAft>
                  <a:spcPct val="0"/>
                </a:spcAft>
              </a:pPr>
              <a:t>Ganji</a:t>
            </a:fld>
            <a:endParaRPr lang="zh-CN" altLang="en-US" sz="1100">
              <a:solidFill>
                <a:schemeClr val="tx1"/>
              </a:solidFill>
              <a:latin typeface="Arial"/>
              <a:ea typeface="华文楷体"/>
              <a:cs typeface="Arial"/>
              <a:sym typeface="Arial"/>
            </a:endParaRPr>
          </a:p>
        </p:txBody>
      </p:sp>
      <p:sp>
        <p:nvSpPr>
          <p:cNvPr id="44" name="Rectangle 43"/>
          <p:cNvSpPr/>
          <p:nvPr>
            <p:custDataLst>
              <p:tags r:id="rId52"/>
            </p:custDataLst>
          </p:nvPr>
        </p:nvSpPr>
        <p:spPr bwMode="gray">
          <a:xfrm>
            <a:off x="6994525" y="356870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4671ABB4-7E35-433B-AAD4-348B3B0F2160}" type="datetime'''''''''''''''''9''''''''''''2''''''''''''''%'''''">
              <a:rPr lang="en-US" altLang="zh-CN" sz="1100" smtClean="0">
                <a:solidFill>
                  <a:schemeClr val="tx1"/>
                </a:solidFill>
                <a:cs typeface="Arial"/>
              </a:rPr>
              <a:pPr algn="ctr">
                <a:spcBef>
                  <a:spcPct val="0"/>
                </a:spcBef>
                <a:spcAft>
                  <a:spcPct val="0"/>
                </a:spcAft>
              </a:pPr>
              <a:t>92%</a:t>
            </a:fld>
            <a:endParaRPr lang="zh-CN" altLang="en-US" sz="1100">
              <a:solidFill>
                <a:schemeClr val="tx1"/>
              </a:solidFill>
              <a:latin typeface="Arial"/>
              <a:cs typeface="Arial"/>
              <a:sym typeface="Arial"/>
            </a:endParaRPr>
          </a:p>
        </p:txBody>
      </p:sp>
      <p:sp>
        <p:nvSpPr>
          <p:cNvPr id="91" name="Rectangle 90"/>
          <p:cNvSpPr/>
          <p:nvPr>
            <p:custDataLst>
              <p:tags r:id="rId53"/>
            </p:custDataLst>
          </p:nvPr>
        </p:nvSpPr>
        <p:spPr bwMode="auto">
          <a:xfrm>
            <a:off x="6088063" y="4165600"/>
            <a:ext cx="168275" cy="168275"/>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15B3109F-9139-4C98-B1DF-8172121549B8}" type="datetime'''5''''''''''''''''''''''8'''''''''''''''''''''''''''">
              <a:rPr lang="en-US" altLang="zh-CN" sz="1100">
                <a:ea typeface="华文楷体"/>
                <a:cs typeface="Arial"/>
              </a:rPr>
              <a:pPr algn="ctr">
                <a:spcBef>
                  <a:spcPct val="0"/>
                </a:spcBef>
              </a:pPr>
              <a:t>58</a:t>
            </a:fld>
            <a:endParaRPr lang="zh-CN" altLang="en-US" sz="1100" strike="noStrike" cap="none" normalizeH="0" smtClean="0">
              <a:ln>
                <a:noFill/>
              </a:ln>
              <a:effectLst/>
              <a:latin typeface="Arial"/>
              <a:ea typeface="华文楷体"/>
              <a:cs typeface="Arial"/>
              <a:sym typeface="Arial"/>
            </a:endParaRPr>
          </a:p>
        </p:txBody>
      </p:sp>
      <p:sp>
        <p:nvSpPr>
          <p:cNvPr id="43" name="Rectangle 42"/>
          <p:cNvSpPr/>
          <p:nvPr>
            <p:custDataLst>
              <p:tags r:id="rId54"/>
            </p:custDataLst>
          </p:nvPr>
        </p:nvSpPr>
        <p:spPr bwMode="gray">
          <a:xfrm>
            <a:off x="5975350" y="3540125"/>
            <a:ext cx="3952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3144DDEA-C4F9-43EF-9DED-622895809D43}" type="datetime'''''''''''''''''''''''''''1''0''0''%'''''''''''''''">
              <a:rPr lang="en-US" altLang="zh-CN" sz="1100" smtClean="0">
                <a:solidFill>
                  <a:schemeClr val="tx1"/>
                </a:solidFill>
                <a:cs typeface="Arial"/>
              </a:rPr>
              <a:pPr algn="ctr">
                <a:spcBef>
                  <a:spcPct val="0"/>
                </a:spcBef>
                <a:spcAft>
                  <a:spcPct val="0"/>
                </a:spcAft>
              </a:pPr>
              <a:t>100%</a:t>
            </a:fld>
            <a:endParaRPr lang="zh-CN" altLang="en-US" sz="1100">
              <a:solidFill>
                <a:schemeClr val="tx1"/>
              </a:solidFill>
              <a:latin typeface="Arial"/>
              <a:cs typeface="Arial"/>
              <a:sym typeface="Arial"/>
            </a:endParaRPr>
          </a:p>
        </p:txBody>
      </p:sp>
      <p:sp>
        <p:nvSpPr>
          <p:cNvPr id="99" name="TextBox 98"/>
          <p:cNvSpPr txBox="1"/>
          <p:nvPr/>
        </p:nvSpPr>
        <p:spPr bwMode="gray">
          <a:xfrm>
            <a:off x="5749924" y="4767590"/>
            <a:ext cx="3859213" cy="261610"/>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N=37 (Multiple Choices)</a:t>
            </a:r>
            <a:endParaRPr lang="en-US" altLang="zh-CN"/>
          </a:p>
        </p:txBody>
      </p:sp>
      <p:sp>
        <p:nvSpPr>
          <p:cNvPr id="100" name="TextBox 99"/>
          <p:cNvSpPr txBox="1"/>
          <p:nvPr/>
        </p:nvSpPr>
        <p:spPr bwMode="gray">
          <a:xfrm>
            <a:off x="5491163" y="3244850"/>
            <a:ext cx="4233809" cy="261610"/>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N=37 (Multiple Choices)</a:t>
            </a:r>
            <a:endParaRPr lang="en-US" altLang="zh-CN"/>
          </a:p>
        </p:txBody>
      </p:sp>
      <p:sp>
        <p:nvSpPr>
          <p:cNvPr id="101" name="TextBox 100"/>
          <p:cNvSpPr txBox="1"/>
          <p:nvPr/>
        </p:nvSpPr>
        <p:spPr>
          <a:xfrm>
            <a:off x="5640388" y="2952750"/>
            <a:ext cx="4112930" cy="314894"/>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Merchants Who </a:t>
            </a:r>
            <a:r>
              <a:rPr lang="en-US" altLang="zh-CN" sz="1100">
                <a:solidFill>
                  <a:schemeClr val="accent4"/>
                </a:solidFill>
              </a:rPr>
              <a:t>H</a:t>
            </a:r>
            <a:r>
              <a:rPr lang="en-US" altLang="zh-CN" sz="1100" smtClean="0">
                <a:solidFill>
                  <a:schemeClr val="accent4"/>
                </a:solidFill>
              </a:rPr>
              <a:t>eard of ATHM (Che168) - unaided</a:t>
            </a:r>
            <a:endParaRPr lang="en-US" altLang="zh-CN" sz="1100">
              <a:solidFill>
                <a:schemeClr val="accent4"/>
              </a:solidFill>
            </a:endParaRPr>
          </a:p>
        </p:txBody>
      </p:sp>
      <p:graphicFrame>
        <p:nvGraphicFramePr>
          <p:cNvPr id="102" name="Object 101"/>
          <p:cNvGraphicFramePr>
            <a:graphicFrameLocks noChangeAspect="1"/>
          </p:cNvGraphicFramePr>
          <p:nvPr>
            <p:custDataLst>
              <p:tags r:id="rId55"/>
            </p:custDataLst>
            <p:extLst>
              <p:ext uri="{D42A27DB-BD31-4B8C-83A1-F6EECF244321}">
                <p14:modId xmlns:p14="http://schemas.microsoft.com/office/powerpoint/2010/main" val="839966574"/>
              </p:ext>
            </p:extLst>
          </p:nvPr>
        </p:nvGraphicFramePr>
        <p:xfrm>
          <a:off x="5562600" y="5105400"/>
          <a:ext cx="4143322" cy="914535"/>
        </p:xfrm>
        <a:graphic>
          <a:graphicData uri="http://schemas.openxmlformats.org/presentationml/2006/ole">
            <mc:AlternateContent>
              <mc:Choice xmlns:v="urn:schemas-microsoft-com:vml" Requires="v">
                <p:oleObj spid="_x0000_s1058" name="Chart" r:id="rId56" imgW="4143322" imgH="914535" progId="MSGraph.Chart.8">
                  <p:embed/>
                </p:oleObj>
              </mc:Choice>
              <mc:Fallback>
                <p:oleObj name="Chart" r:id="rId56" imgW="4143322" imgH="914535" progId="MSGraph.Chart.8">
                  <p:embed/>
                  <p:pic>
                    <p:nvPicPr>
                      <p:cNvPr id="0" name="OLE substitute image"/>
                      <p:cNvPicPr/>
                      <p:nvPr/>
                    </p:nvPicPr>
                    <p:blipFill>
                      <a:blip r:embed="rId57"/>
                      <a:stretch>
                        <a:fillRect/>
                      </a:stretch>
                    </p:blipFill>
                    <p:spPr>
                      <a:xfrm>
                        <a:off x="5562600" y="5105400"/>
                        <a:ext cx="4143322" cy="914535"/>
                      </a:xfrm>
                      <a:prstGeom prst="rect">
                        <a:avLst/>
                      </a:prstGeom>
                      <a:noFill/>
                    </p:spPr>
                  </p:pic>
                </p:oleObj>
              </mc:Fallback>
            </mc:AlternateContent>
          </a:graphicData>
        </a:graphic>
      </p:graphicFrame>
      <p:sp>
        <p:nvSpPr>
          <p:cNvPr id="103" name="Rectangle 102"/>
          <p:cNvSpPr/>
          <p:nvPr>
            <p:custDataLst>
              <p:tags r:id="rId58"/>
            </p:custDataLst>
          </p:nvPr>
        </p:nvSpPr>
        <p:spPr bwMode="gray">
          <a:xfrm>
            <a:off x="8947150" y="52546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AA6D3244-C6D5-41A8-BC60-F3F6EA355DF9}" type="datetime'1''''''''''''''''9''''''''''''''''%'''''''''''''''''''''''">
              <a:rPr lang="en-US" altLang="zh-CN" sz="1100">
                <a:solidFill>
                  <a:schemeClr val="tx1"/>
                </a:solidFill>
                <a:cs typeface="Arial"/>
              </a:rPr>
              <a:pPr algn="ctr">
                <a:spcBef>
                  <a:spcPct val="0"/>
                </a:spcBef>
                <a:spcAft>
                  <a:spcPct val="0"/>
                </a:spcAft>
              </a:pPr>
              <a:t>19%</a:t>
            </a:fld>
            <a:endParaRPr lang="zh-CN" altLang="en-US" sz="1100">
              <a:solidFill>
                <a:schemeClr val="tx1"/>
              </a:solidFill>
              <a:latin typeface="Arial"/>
              <a:cs typeface="Arial"/>
              <a:sym typeface="Arial"/>
            </a:endParaRPr>
          </a:p>
        </p:txBody>
      </p:sp>
      <p:sp>
        <p:nvSpPr>
          <p:cNvPr id="107" name="Rectangle 106"/>
          <p:cNvSpPr/>
          <p:nvPr>
            <p:custDataLst>
              <p:tags r:id="rId59"/>
            </p:custDataLst>
          </p:nvPr>
        </p:nvSpPr>
        <p:spPr bwMode="auto">
          <a:xfrm>
            <a:off x="6983413" y="5603875"/>
            <a:ext cx="3397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8AA1AE08-0588-436B-A557-B03D20DA75C5}" type="datetime'''''''''''''Ga''n''''''''''''j''''''''''''''''i'''''''">
              <a:rPr lang="en-US" altLang="zh-CN" sz="1100">
                <a:solidFill>
                  <a:schemeClr val="tx1"/>
                </a:solidFill>
                <a:ea typeface="华文楷体"/>
                <a:cs typeface="Arial"/>
              </a:rPr>
              <a:pPr algn="ctr">
                <a:spcBef>
                  <a:spcPct val="0"/>
                </a:spcBef>
                <a:spcAft>
                  <a:spcPct val="0"/>
                </a:spcAft>
              </a:pPr>
              <a:t>Ganji</a:t>
            </a:fld>
            <a:endParaRPr lang="zh-CN" altLang="en-US" sz="1100">
              <a:solidFill>
                <a:schemeClr val="tx1"/>
              </a:solidFill>
              <a:latin typeface="Arial"/>
              <a:ea typeface="华文楷体"/>
              <a:cs typeface="Arial"/>
              <a:sym typeface="Arial"/>
            </a:endParaRPr>
          </a:p>
        </p:txBody>
      </p:sp>
      <p:sp>
        <p:nvSpPr>
          <p:cNvPr id="106" name="Rectangle 105"/>
          <p:cNvSpPr/>
          <p:nvPr>
            <p:custDataLst>
              <p:tags r:id="rId60"/>
            </p:custDataLst>
          </p:nvPr>
        </p:nvSpPr>
        <p:spPr bwMode="gray">
          <a:xfrm>
            <a:off x="7970838" y="507365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E6C62FC1-9A35-4A68-AA97-04CABD872BA8}" type="datetime'''7''''''''''''''3''''%'''''''">
              <a:rPr lang="en-US" altLang="zh-CN" sz="1100">
                <a:solidFill>
                  <a:schemeClr val="tx1"/>
                </a:solidFill>
                <a:cs typeface="Arial"/>
              </a:rPr>
              <a:pPr algn="ctr">
                <a:spcBef>
                  <a:spcPct val="0"/>
                </a:spcBef>
                <a:spcAft>
                  <a:spcPct val="0"/>
                </a:spcAft>
              </a:pPr>
              <a:t>73%</a:t>
            </a:fld>
            <a:endParaRPr lang="zh-CN" altLang="en-US" sz="1100">
              <a:solidFill>
                <a:schemeClr val="tx1"/>
              </a:solidFill>
              <a:latin typeface="Arial"/>
              <a:cs typeface="Arial"/>
              <a:sym typeface="Arial"/>
            </a:endParaRPr>
          </a:p>
        </p:txBody>
      </p:sp>
      <p:sp>
        <p:nvSpPr>
          <p:cNvPr id="105" name="Rectangle 104"/>
          <p:cNvSpPr/>
          <p:nvPr>
            <p:custDataLst>
              <p:tags r:id="rId61"/>
            </p:custDataLst>
          </p:nvPr>
        </p:nvSpPr>
        <p:spPr bwMode="auto">
          <a:xfrm>
            <a:off x="6088063" y="5603875"/>
            <a:ext cx="168275" cy="168275"/>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20946E89-2D01-443B-A1FF-9673721C8281}" type="datetime'''''''''''''''''''''''''''''''''''''''''5''''8'''''''">
              <a:rPr lang="en-US" altLang="zh-CN" sz="1100">
                <a:ea typeface="华文楷体"/>
                <a:cs typeface="Arial"/>
              </a:rPr>
              <a:pPr algn="ctr">
                <a:spcBef>
                  <a:spcPct val="0"/>
                </a:spcBef>
              </a:pPr>
              <a:t>58</a:t>
            </a:fld>
            <a:endParaRPr lang="zh-CN" altLang="en-US" sz="1100" strike="noStrike" cap="none" normalizeH="0" smtClean="0">
              <a:ln>
                <a:noFill/>
              </a:ln>
              <a:effectLst/>
              <a:latin typeface="Arial"/>
              <a:ea typeface="华文楷体"/>
              <a:cs typeface="Arial"/>
              <a:sym typeface="Arial"/>
            </a:endParaRPr>
          </a:p>
        </p:txBody>
      </p:sp>
      <p:sp>
        <p:nvSpPr>
          <p:cNvPr id="110" name="Rectangle 109"/>
          <p:cNvSpPr/>
          <p:nvPr>
            <p:custDataLst>
              <p:tags r:id="rId62"/>
            </p:custDataLst>
          </p:nvPr>
        </p:nvSpPr>
        <p:spPr bwMode="auto">
          <a:xfrm>
            <a:off x="7832725" y="5603875"/>
            <a:ext cx="595313"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9DC0DE52-D939-4A52-B0BA-3A9E54950978}" type="datetime'''''AT''H''''''''''M'''' (C''''''''h''e1''6''''''''''''''''8)'">
              <a:rPr lang="en-US" altLang="zh-CN" sz="1100">
                <a:solidFill>
                  <a:schemeClr val="tx1"/>
                </a:solidFill>
                <a:ea typeface="华文楷体"/>
                <a:cs typeface="Arial"/>
              </a:rPr>
              <a:pPr algn="ctr">
                <a:spcBef>
                  <a:spcPct val="0"/>
                </a:spcBef>
                <a:spcAft>
                  <a:spcPct val="0"/>
                </a:spcAft>
              </a:pPr>
              <a:t>ATHM (Che168)</a:t>
            </a:fld>
            <a:endParaRPr lang="zh-CN" altLang="en-US" sz="1100">
              <a:solidFill>
                <a:schemeClr val="tx1"/>
              </a:solidFill>
              <a:latin typeface="Arial"/>
              <a:ea typeface="华文楷体"/>
              <a:cs typeface="Arial"/>
              <a:sym typeface="Arial"/>
            </a:endParaRPr>
          </a:p>
        </p:txBody>
      </p:sp>
      <p:sp>
        <p:nvSpPr>
          <p:cNvPr id="109" name="Rectangle 108"/>
          <p:cNvSpPr/>
          <p:nvPr>
            <p:custDataLst>
              <p:tags r:id="rId63"/>
            </p:custDataLst>
          </p:nvPr>
        </p:nvSpPr>
        <p:spPr bwMode="gray">
          <a:xfrm>
            <a:off x="6013450" y="500697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20CF35F5-5E11-48AE-941E-A400770F824F}" type="datetime'''''''''9''''''''''5''''''''%'''''''''''''''''''''''''''''''''">
              <a:rPr lang="en-US" altLang="zh-CN" sz="1100">
                <a:solidFill>
                  <a:schemeClr val="tx1"/>
                </a:solidFill>
                <a:cs typeface="Arial"/>
              </a:rPr>
              <a:pPr algn="ctr">
                <a:spcBef>
                  <a:spcPct val="0"/>
                </a:spcBef>
                <a:spcAft>
                  <a:spcPct val="0"/>
                </a:spcAft>
              </a:pPr>
              <a:t>95%</a:t>
            </a:fld>
            <a:endParaRPr lang="zh-CN" altLang="en-US" sz="1100">
              <a:solidFill>
                <a:schemeClr val="tx1"/>
              </a:solidFill>
              <a:latin typeface="Arial"/>
              <a:cs typeface="Arial"/>
              <a:sym typeface="Arial"/>
            </a:endParaRPr>
          </a:p>
        </p:txBody>
      </p:sp>
      <p:sp>
        <p:nvSpPr>
          <p:cNvPr id="108" name="Rectangle 107"/>
          <p:cNvSpPr/>
          <p:nvPr>
            <p:custDataLst>
              <p:tags r:id="rId64"/>
            </p:custDataLst>
          </p:nvPr>
        </p:nvSpPr>
        <p:spPr bwMode="auto">
          <a:xfrm>
            <a:off x="8645525" y="5603875"/>
            <a:ext cx="92075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squar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EE42FDE4-A5F1-47E3-BDFA-D8EE4C30A80C}" type="datetime'''B''''''ITA (T''a''''''o''c''''''''''''''h''''e'')'''''''''">
              <a:rPr lang="en-US" altLang="zh-CN" sz="1100">
                <a:solidFill>
                  <a:schemeClr val="tx1"/>
                </a:solidFill>
                <a:ea typeface="华文楷体"/>
                <a:cs typeface="Arial"/>
              </a:rPr>
              <a:pPr algn="ctr">
                <a:spcBef>
                  <a:spcPct val="0"/>
                </a:spcBef>
                <a:spcAft>
                  <a:spcPct val="0"/>
                </a:spcAft>
              </a:pPr>
              <a:t>BITA (Taoche)</a:t>
            </a:fld>
            <a:endParaRPr lang="zh-CN" altLang="en-US" sz="1100">
              <a:solidFill>
                <a:schemeClr val="tx1"/>
              </a:solidFill>
              <a:latin typeface="Arial"/>
              <a:ea typeface="华文楷体"/>
              <a:cs typeface="Arial"/>
              <a:sym typeface="Arial"/>
            </a:endParaRPr>
          </a:p>
        </p:txBody>
      </p:sp>
      <p:sp>
        <p:nvSpPr>
          <p:cNvPr id="104" name="Rectangle 103"/>
          <p:cNvSpPr/>
          <p:nvPr>
            <p:custDataLst>
              <p:tags r:id="rId65"/>
            </p:custDataLst>
          </p:nvPr>
        </p:nvSpPr>
        <p:spPr bwMode="gray">
          <a:xfrm>
            <a:off x="6994525" y="50641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BDBF7D7E-9FED-4857-A86F-72D7B36DB777}" type="datetime'''''''''''''7''''''''8''''%'''''''''''''''''''''">
              <a:rPr lang="en-US" altLang="zh-CN" sz="1100">
                <a:solidFill>
                  <a:schemeClr val="tx1"/>
                </a:solidFill>
                <a:cs typeface="Arial"/>
              </a:rPr>
              <a:pPr algn="ctr">
                <a:spcBef>
                  <a:spcPct val="0"/>
                </a:spcBef>
                <a:spcAft>
                  <a:spcPct val="0"/>
                </a:spcAft>
              </a:pPr>
              <a:t>78%</a:t>
            </a:fld>
            <a:endParaRPr lang="zh-CN" altLang="en-US" sz="1100">
              <a:solidFill>
                <a:schemeClr val="tx1"/>
              </a:solidFill>
              <a:latin typeface="Arial"/>
              <a:cs typeface="Arial"/>
              <a:sym typeface="Arial"/>
            </a:endParaRPr>
          </a:p>
        </p:txBody>
      </p:sp>
      <p:sp>
        <p:nvSpPr>
          <p:cNvPr id="111" name="TextBox 110"/>
          <p:cNvSpPr txBox="1"/>
          <p:nvPr/>
        </p:nvSpPr>
        <p:spPr>
          <a:xfrm>
            <a:off x="5640388" y="4548515"/>
            <a:ext cx="4112930" cy="314894"/>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a:solidFill>
                  <a:schemeClr val="accent4"/>
                </a:solidFill>
              </a:rPr>
              <a:t>Merchants Who </a:t>
            </a:r>
            <a:r>
              <a:rPr lang="en-US" altLang="zh-CN" sz="1100" smtClean="0">
                <a:solidFill>
                  <a:schemeClr val="accent4"/>
                </a:solidFill>
              </a:rPr>
              <a:t>Visited </a:t>
            </a:r>
            <a:r>
              <a:rPr lang="en-US" altLang="zh-CN" sz="1100">
                <a:solidFill>
                  <a:schemeClr val="accent4"/>
                </a:solidFill>
              </a:rPr>
              <a:t>ATHM </a:t>
            </a:r>
            <a:r>
              <a:rPr lang="en-US" altLang="zh-CN" sz="1100" smtClean="0">
                <a:solidFill>
                  <a:schemeClr val="accent4"/>
                </a:solidFill>
              </a:rPr>
              <a:t>(Che168) - unaided</a:t>
            </a:r>
            <a:endParaRPr lang="en-US" altLang="zh-CN" sz="1100">
              <a:solidFill>
                <a:schemeClr val="accent4"/>
              </a:solidFill>
            </a:endParaRPr>
          </a:p>
        </p:txBody>
      </p:sp>
      <p:sp>
        <p:nvSpPr>
          <p:cNvPr id="117" name="TextBox 116"/>
          <p:cNvSpPr txBox="1"/>
          <p:nvPr/>
        </p:nvSpPr>
        <p:spPr>
          <a:xfrm>
            <a:off x="514350" y="6891338"/>
            <a:ext cx="4929294" cy="334707"/>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50000"/>
              </a:lnSpc>
              <a:tabLst>
                <a:tab pos="1200150"/>
              </a:tabLst>
            </a:pPr>
            <a:r>
              <a:rPr lang="en-US" altLang="zh-CN" sz="1050" smtClean="0">
                <a:solidFill>
                  <a:schemeClr val="accent4"/>
                </a:solidFill>
              </a:rPr>
              <a:t>Note: 1. Samples include individual sellers and individual buyers.</a:t>
            </a:r>
            <a:endParaRPr lang="zh-CN" altLang="en-US" sz="1050" smtClean="0">
              <a:solidFill>
                <a:schemeClr val="accent4"/>
              </a:solidFill>
            </a:endParaRPr>
          </a:p>
        </p:txBody>
      </p:sp>
      <p:sp>
        <p:nvSpPr>
          <p:cNvPr id="77" name="AcnBodyText_ID_83"/>
          <p:cNvSpPr>
            <a:spLocks noGrp="1" noChangeArrowheads="1"/>
          </p:cNvSpPr>
          <p:nvPr>
            <p:custDataLst>
              <p:tags r:id="rId66"/>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altLang="zh-CN" sz="1000" i="1" smtClean="0"/>
              <a:t>Online Used Car </a:t>
            </a:r>
            <a:r>
              <a:rPr lang="en-US" altLang="zh-CN" sz="1000" i="1"/>
              <a:t>Survey</a:t>
            </a:r>
            <a:r>
              <a:rPr lang="en-US" sz="1000" i="1" smtClean="0"/>
              <a:t>, Consumer In Depth Interviews</a:t>
            </a:r>
            <a:endParaRPr lang="en-US" altLang="zh-CN" sz="1000" i="1" smtClean="0">
              <a:sym typeface="Tahoma"/>
            </a:endParaRPr>
          </a:p>
        </p:txBody>
      </p:sp>
      <p:graphicFrame>
        <p:nvGraphicFramePr>
          <p:cNvPr id="78" name="Object 77"/>
          <p:cNvGraphicFramePr>
            <a:graphicFrameLocks noChangeAspect="1"/>
          </p:cNvGraphicFramePr>
          <p:nvPr>
            <p:custDataLst>
              <p:tags r:id="rId67"/>
            </p:custDataLst>
            <p:extLst>
              <p:ext uri="{D42A27DB-BD31-4B8C-83A1-F6EECF244321}">
                <p14:modId xmlns:p14="http://schemas.microsoft.com/office/powerpoint/2010/main" val="3525719697"/>
              </p:ext>
            </p:extLst>
          </p:nvPr>
        </p:nvGraphicFramePr>
        <p:xfrm>
          <a:off x="5562600" y="2171700"/>
          <a:ext cx="4143322" cy="914535"/>
        </p:xfrm>
        <a:graphic>
          <a:graphicData uri="http://schemas.openxmlformats.org/presentationml/2006/ole">
            <mc:AlternateContent>
              <mc:Choice xmlns:v="urn:schemas-microsoft-com:vml" Requires="v">
                <p:oleObj spid="_x0000_s1059" name="Chart" r:id="rId68" imgW="4143322" imgH="914535" progId="MSGraph.Chart.8">
                  <p:embed/>
                </p:oleObj>
              </mc:Choice>
              <mc:Fallback>
                <p:oleObj name="Chart" r:id="rId68" imgW="4143322" imgH="914535" progId="MSGraph.Chart.8">
                  <p:embed/>
                  <p:pic>
                    <p:nvPicPr>
                      <p:cNvPr id="0" name="OLE substitute image"/>
                      <p:cNvPicPr/>
                      <p:nvPr/>
                    </p:nvPicPr>
                    <p:blipFill>
                      <a:blip r:embed="rId69"/>
                      <a:stretch>
                        <a:fillRect/>
                      </a:stretch>
                    </p:blipFill>
                    <p:spPr>
                      <a:xfrm>
                        <a:off x="5562600" y="2171700"/>
                        <a:ext cx="4143322" cy="914535"/>
                      </a:xfrm>
                      <a:prstGeom prst="rect">
                        <a:avLst/>
                      </a:prstGeom>
                      <a:noFill/>
                    </p:spPr>
                  </p:pic>
                </p:oleObj>
              </mc:Fallback>
            </mc:AlternateContent>
          </a:graphicData>
        </a:graphic>
      </p:graphicFrame>
      <p:sp>
        <p:nvSpPr>
          <p:cNvPr id="92" name="Rectangle 91"/>
          <p:cNvSpPr/>
          <p:nvPr>
            <p:custDataLst>
              <p:tags r:id="rId70"/>
            </p:custDataLst>
          </p:nvPr>
        </p:nvSpPr>
        <p:spPr bwMode="gray">
          <a:xfrm>
            <a:off x="6503988" y="20923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8A026D26-D305-49A5-A2FC-A65DD55F96F7}" type="datetime'''''''''''75''''''''''''''''''''''%'''''''''">
              <a:rPr lang="en-US" altLang="zh-CN" sz="1100">
                <a:solidFill>
                  <a:schemeClr val="tx1"/>
                </a:solidFill>
                <a:ea typeface="华文楷体"/>
                <a:cs typeface="Arial"/>
              </a:rPr>
              <a:pPr algn="ctr">
                <a:spcBef>
                  <a:spcPct val="0"/>
                </a:spcBef>
                <a:spcAft>
                  <a:spcPct val="0"/>
                </a:spcAft>
              </a:pPr>
              <a:t>75%</a:t>
            </a:fld>
            <a:endParaRPr lang="zh-CN" altLang="en-US" sz="1100">
              <a:solidFill>
                <a:schemeClr val="tx1"/>
              </a:solidFill>
              <a:latin typeface="Arial"/>
              <a:ea typeface="华文楷体"/>
              <a:cs typeface="Arial"/>
              <a:sym typeface="Arial"/>
            </a:endParaRPr>
          </a:p>
        </p:txBody>
      </p:sp>
      <p:sp>
        <p:nvSpPr>
          <p:cNvPr id="87" name="Rectangle 86"/>
          <p:cNvSpPr/>
          <p:nvPr>
            <p:custDataLst>
              <p:tags r:id="rId71"/>
            </p:custDataLst>
          </p:nvPr>
        </p:nvSpPr>
        <p:spPr bwMode="gray">
          <a:xfrm>
            <a:off x="8461375" y="2235200"/>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4FE98BA3-71A8-40A6-860A-4633FF55F3B1}" type="datetime'''''''4''''''0''''''''%'''">
              <a:rPr lang="en-US" altLang="zh-CN" sz="1100">
                <a:solidFill>
                  <a:schemeClr val="tx1"/>
                </a:solidFill>
                <a:ea typeface="华文楷体"/>
                <a:cs typeface="Arial"/>
              </a:rPr>
              <a:pPr algn="ctr">
                <a:spcBef>
                  <a:spcPct val="0"/>
                </a:spcBef>
                <a:spcAft>
                  <a:spcPct val="0"/>
                </a:spcAft>
              </a:pPr>
              <a:t>40%</a:t>
            </a:fld>
            <a:endParaRPr lang="zh-CN" altLang="en-US" sz="1100">
              <a:solidFill>
                <a:schemeClr val="tx1"/>
              </a:solidFill>
              <a:latin typeface="Arial"/>
              <a:ea typeface="华文楷体"/>
              <a:cs typeface="Arial"/>
              <a:sym typeface="Arial"/>
            </a:endParaRPr>
          </a:p>
        </p:txBody>
      </p:sp>
      <p:sp>
        <p:nvSpPr>
          <p:cNvPr id="85" name="Rectangle 84"/>
          <p:cNvSpPr/>
          <p:nvPr>
            <p:custDataLst>
              <p:tags r:id="rId72"/>
            </p:custDataLst>
          </p:nvPr>
        </p:nvSpPr>
        <p:spPr bwMode="auto">
          <a:xfrm>
            <a:off x="8175625" y="2641600"/>
            <a:ext cx="890588" cy="168275"/>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0F316112-3988-4058-893E-2476D7C43164}" type="datetime'''''R''''''''''''''i''ch'' ''Con''''t''''''e''nt''s'''''''''">
              <a:rPr lang="en-US" altLang="zh-CN" sz="1100">
                <a:ea typeface="华文楷体"/>
                <a:cs typeface="Arial"/>
              </a:rPr>
              <a:t>Rich Contents</a:t>
            </a:fld>
            <a:endParaRPr lang="zh-CN" altLang="en-US" sz="1100" strike="noStrike" cap="none" normalizeH="0" smtClean="0">
              <a:ln>
                <a:noFill/>
              </a:ln>
              <a:effectLst/>
              <a:latin typeface="Arial"/>
              <a:ea typeface="华文楷体"/>
              <a:cs typeface="Arial"/>
              <a:sym typeface="Arial"/>
            </a:endParaRPr>
          </a:p>
        </p:txBody>
      </p:sp>
      <p:sp>
        <p:nvSpPr>
          <p:cNvPr id="88" name="Rectangle 87"/>
          <p:cNvSpPr/>
          <p:nvPr>
            <p:custDataLst>
              <p:tags r:id="rId73"/>
            </p:custDataLst>
          </p:nvPr>
        </p:nvSpPr>
        <p:spPr bwMode="auto">
          <a:xfrm>
            <a:off x="5973763" y="2641600"/>
            <a:ext cx="1379538" cy="168275"/>
          </a:xfrm>
          <a:prstGeom prst="rect">
            <a:avLst/>
          </a:prstGeom>
          <a:no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0"/>
              </a:spcBef>
            </a:pPr>
            <a:fld id="{D8F662F2-79D1-4293-816B-FE5FCA61B4CA}" type="datetime'P''r''''of''''''''es''sio''na''l'''' ''''Conte''nt''s'''''''''">
              <a:rPr lang="en-US" altLang="zh-CN" sz="1100">
                <a:ea typeface="华文楷体"/>
                <a:cs typeface="Arial"/>
              </a:rPr>
              <a:t>Professional Contents</a:t>
            </a:fld>
            <a:endParaRPr lang="zh-CN" altLang="en-US" sz="1100" strike="noStrike" cap="none" normalizeH="0" smtClean="0">
              <a:ln>
                <a:noFill/>
              </a:ln>
              <a:effectLst/>
              <a:latin typeface="Arial"/>
              <a:ea typeface="华文楷体"/>
              <a:cs typeface="Arial"/>
              <a:sym typeface="Arial"/>
            </a:endParaRPr>
          </a:p>
        </p:txBody>
      </p:sp>
      <p:sp>
        <p:nvSpPr>
          <p:cNvPr id="93" name="TextBox 92"/>
          <p:cNvSpPr txBox="1"/>
          <p:nvPr/>
        </p:nvSpPr>
        <p:spPr bwMode="gray">
          <a:xfrm>
            <a:off x="5683116" y="1887698"/>
            <a:ext cx="3926022" cy="261610"/>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N=20 (Multiple Choices)</a:t>
            </a:r>
            <a:endParaRPr lang="en-US" altLang="zh-CN"/>
          </a:p>
        </p:txBody>
      </p:sp>
      <p:sp>
        <p:nvSpPr>
          <p:cNvPr id="95" name="TextBox 94"/>
          <p:cNvSpPr txBox="1"/>
          <p:nvPr/>
        </p:nvSpPr>
        <p:spPr>
          <a:xfrm>
            <a:off x="5562600" y="1595438"/>
            <a:ext cx="4112930" cy="314894"/>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100" smtClean="0">
                <a:solidFill>
                  <a:schemeClr val="accent4"/>
                </a:solidFill>
              </a:rPr>
              <a:t>Positive </a:t>
            </a:r>
            <a:r>
              <a:rPr lang="en-US" altLang="zh-CN" sz="1100">
                <a:solidFill>
                  <a:schemeClr val="accent4"/>
                </a:solidFill>
              </a:rPr>
              <a:t>C</a:t>
            </a:r>
            <a:r>
              <a:rPr lang="en-US" altLang="zh-CN" sz="1100" smtClean="0">
                <a:solidFill>
                  <a:schemeClr val="accent4"/>
                </a:solidFill>
              </a:rPr>
              <a:t>omments on ATHM (Che168) from Merchants </a:t>
            </a:r>
            <a:endParaRPr lang="en-US" altLang="zh-CN" sz="1100">
              <a:solidFill>
                <a:schemeClr val="accent4"/>
              </a:solidFill>
            </a:endParaRPr>
          </a:p>
        </p:txBody>
      </p:sp>
      <p:sp>
        <p:nvSpPr>
          <p:cNvPr id="57" name="Rectangle 56"/>
          <p:cNvSpPr/>
          <p:nvPr>
            <p:custDataLst>
              <p:tags r:id="rId74"/>
            </p:custDataLst>
          </p:nvPr>
        </p:nvSpPr>
        <p:spPr bwMode="auto">
          <a:xfrm>
            <a:off x="3948113" y="2057400"/>
            <a:ext cx="196850" cy="147638"/>
          </a:xfrm>
          <a:prstGeom prst="rect">
            <a:avLst/>
          </a:prstGeom>
          <a:solidFill>
            <a:srgbClr val="C0C0C0"/>
          </a:solidFill>
          <a:ln w="9525">
            <a:solidFill>
              <a:srgbClr val="FFFFFF"/>
            </a:solidFill>
          </a:ln>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30" name="Rectangle 29"/>
          <p:cNvSpPr/>
          <p:nvPr>
            <p:custDataLst>
              <p:tags r:id="rId75"/>
            </p:custDataLst>
          </p:nvPr>
        </p:nvSpPr>
        <p:spPr bwMode="auto">
          <a:xfrm>
            <a:off x="819150" y="2057400"/>
            <a:ext cx="196850" cy="147638"/>
          </a:xfrm>
          <a:prstGeom prst="rect">
            <a:avLst/>
          </a:prstGeom>
          <a:solidFill>
            <a:schemeClr val="tx2"/>
          </a:solidFill>
          <a:ln w="9525">
            <a:solidFill>
              <a:srgbClr val="FFFFFF"/>
            </a:solidFill>
          </a:ln>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53" name="Rectangle 52"/>
          <p:cNvSpPr/>
          <p:nvPr>
            <p:custDataLst>
              <p:tags r:id="rId76"/>
            </p:custDataLst>
          </p:nvPr>
        </p:nvSpPr>
        <p:spPr bwMode="auto">
          <a:xfrm>
            <a:off x="3443288" y="2057400"/>
            <a:ext cx="196850" cy="147638"/>
          </a:xfrm>
          <a:prstGeom prst="rect">
            <a:avLst/>
          </a:prstGeom>
          <a:solidFill>
            <a:srgbClr val="969696"/>
          </a:solidFill>
          <a:ln w="9525">
            <a:solidFill>
              <a:srgbClr val="FFFFFF"/>
            </a:solidFill>
          </a:ln>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47" name="Rectangle 46"/>
          <p:cNvSpPr/>
          <p:nvPr>
            <p:custDataLst>
              <p:tags r:id="rId77"/>
            </p:custDataLst>
          </p:nvPr>
        </p:nvSpPr>
        <p:spPr bwMode="auto">
          <a:xfrm>
            <a:off x="2185988" y="2057400"/>
            <a:ext cx="196850" cy="147638"/>
          </a:xfrm>
          <a:prstGeom prst="rect">
            <a:avLst/>
          </a:prstGeom>
          <a:solidFill>
            <a:srgbClr val="808080"/>
          </a:solidFill>
          <a:ln w="9525">
            <a:solidFill>
              <a:srgbClr val="FFFFFF"/>
            </a:solidFill>
          </a:ln>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34" name="Rectangle 33"/>
          <p:cNvSpPr/>
          <p:nvPr>
            <p:custDataLst>
              <p:tags r:id="rId78"/>
            </p:custDataLst>
          </p:nvPr>
        </p:nvSpPr>
        <p:spPr bwMode="auto">
          <a:xfrm>
            <a:off x="2433638" y="2052638"/>
            <a:ext cx="90805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F2E55B99-28A6-49AA-A5A1-1B01E57F8E26}" type="datetime'''''''BI''''''''''T''''A (T''a''''oc''''h''''''''''''''''''e)'">
              <a:rPr lang="en-US" altLang="zh-CN" sz="1100">
                <a:solidFill>
                  <a:schemeClr val="tx1"/>
                </a:solidFill>
                <a:cs typeface="Arial"/>
              </a:rPr>
              <a:t>BITA (Taoche)</a:t>
            </a:fld>
            <a:endParaRPr lang="zh-CN" altLang="en-US" sz="1100">
              <a:solidFill>
                <a:schemeClr val="tx1"/>
              </a:solidFill>
              <a:latin typeface="Arial"/>
              <a:cs typeface="Arial"/>
              <a:sym typeface="Arial"/>
            </a:endParaRPr>
          </a:p>
        </p:txBody>
      </p:sp>
      <p:sp>
        <p:nvSpPr>
          <p:cNvPr id="8" name="Rectangle 7"/>
          <p:cNvSpPr/>
          <p:nvPr>
            <p:custDataLst>
              <p:tags r:id="rId79"/>
            </p:custDataLst>
          </p:nvPr>
        </p:nvSpPr>
        <p:spPr bwMode="auto">
          <a:xfrm>
            <a:off x="1066800" y="2052638"/>
            <a:ext cx="10175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C07D963D-93DD-420B-8EAD-FBDF57CEB98D}" type="datetime'''''A''T''''H''M ''''''(''Che''''''''1''''''6''8'''''''')'''''">
              <a:rPr lang="en-US" altLang="zh-CN" sz="1100">
                <a:solidFill>
                  <a:schemeClr val="tx1"/>
                </a:solidFill>
                <a:latin typeface="Arial"/>
                <a:cs typeface="Arial"/>
                <a:sym typeface="Arial"/>
              </a:rPr>
              <a:pPr>
                <a:spcBef>
                  <a:spcPct val="0"/>
                </a:spcBef>
                <a:spcAft>
                  <a:spcPct val="0"/>
                </a:spcAft>
              </a:pPr>
              <a:t>ATHM (Che168)</a:t>
            </a:fld>
            <a:endParaRPr lang="zh-CN" altLang="en-US" sz="1100">
              <a:solidFill>
                <a:schemeClr val="tx1"/>
              </a:solidFill>
              <a:latin typeface="Arial"/>
              <a:cs typeface="Arial"/>
              <a:sym typeface="Arial"/>
            </a:endParaRPr>
          </a:p>
        </p:txBody>
      </p:sp>
      <p:sp>
        <p:nvSpPr>
          <p:cNvPr id="54" name="Rectangle 53"/>
          <p:cNvSpPr/>
          <p:nvPr>
            <p:custDataLst>
              <p:tags r:id="rId80"/>
            </p:custDataLst>
          </p:nvPr>
        </p:nvSpPr>
        <p:spPr bwMode="auto">
          <a:xfrm>
            <a:off x="4195763" y="2052638"/>
            <a:ext cx="3270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3A09C565-1AC2-4A6A-B046-1A029FC51333}" type="datetime'''''''''''''''''''''G''''''''''a''''n''j''''i'">
              <a:rPr lang="en-US" altLang="zh-CN" sz="1100">
                <a:solidFill>
                  <a:schemeClr val="tx1"/>
                </a:solidFill>
                <a:latin typeface="Arial"/>
                <a:cs typeface="Arial"/>
                <a:sym typeface="Arial"/>
              </a:rPr>
              <a:pPr>
                <a:spcBef>
                  <a:spcPct val="0"/>
                </a:spcBef>
                <a:spcAft>
                  <a:spcPct val="0"/>
                </a:spcAft>
              </a:pPr>
              <a:t>Ganji</a:t>
            </a:fld>
            <a:endParaRPr lang="zh-CN" altLang="en-US" sz="1100">
              <a:solidFill>
                <a:schemeClr val="tx1"/>
              </a:solidFill>
              <a:latin typeface="Arial"/>
              <a:cs typeface="Arial"/>
              <a:sym typeface="Arial"/>
            </a:endParaRPr>
          </a:p>
        </p:txBody>
      </p:sp>
      <p:sp>
        <p:nvSpPr>
          <p:cNvPr id="48" name="Rectangle 47"/>
          <p:cNvSpPr/>
          <p:nvPr>
            <p:custDataLst>
              <p:tags r:id="rId81"/>
            </p:custDataLst>
          </p:nvPr>
        </p:nvSpPr>
        <p:spPr bwMode="auto">
          <a:xfrm>
            <a:off x="3690938" y="2052638"/>
            <a:ext cx="1555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45930295-D97A-48D2-B16B-C4F000037F70}" type="datetime'''''5''''''''''''''''''''''''''''''''''''''''''''''8'''">
              <a:rPr lang="en-US" altLang="zh-CN" sz="1100">
                <a:solidFill>
                  <a:schemeClr val="tx1"/>
                </a:solidFill>
                <a:latin typeface="Arial"/>
                <a:cs typeface="Arial"/>
                <a:sym typeface="Arial"/>
              </a:rPr>
              <a:pPr>
                <a:spcBef>
                  <a:spcPct val="0"/>
                </a:spcBef>
                <a:spcAft>
                  <a:spcPct val="0"/>
                </a:spcAft>
              </a:pPr>
              <a:t>58</a:t>
            </a:fld>
            <a:endParaRPr lang="zh-CN" altLang="en-US" sz="1100">
              <a:solidFill>
                <a:schemeClr val="tx1"/>
              </a:solidFill>
              <a:latin typeface="Arial"/>
              <a:cs typeface="Arial"/>
              <a:sym typeface="Arial"/>
            </a:endParaRPr>
          </a:p>
        </p:txBody>
      </p:sp>
      <p:graphicFrame>
        <p:nvGraphicFramePr>
          <p:cNvPr id="64" name="Table 63"/>
          <p:cNvGraphicFramePr>
            <a:graphicFrameLocks noGrp="1"/>
          </p:cNvGraphicFramePr>
          <p:nvPr>
            <p:extLst>
              <p:ext uri="{D42A27DB-BD31-4B8C-83A1-F6EECF244321}">
                <p14:modId xmlns:p14="http://schemas.microsoft.com/office/powerpoint/2010/main" val="3974966682"/>
              </p:ext>
            </p:extLst>
          </p:nvPr>
        </p:nvGraphicFramePr>
        <p:xfrm>
          <a:off x="390459" y="2302854"/>
          <a:ext cx="4181541" cy="251460"/>
        </p:xfrm>
        <a:graphic>
          <a:graphicData uri="http://schemas.openxmlformats.org/drawingml/2006/table">
            <a:tbl>
              <a:tblPr firstRow="1" bandRow="1">
                <a:tableStyleId>{5C22544A-7EE6-4342-B048-85BDC9FD1C3A}</a:tableStyleId>
              </a:tblPr>
              <a:tblGrid>
                <a:gridCol w="417418"/>
                <a:gridCol w="417418"/>
                <a:gridCol w="417418"/>
                <a:gridCol w="417418"/>
                <a:gridCol w="417418"/>
                <a:gridCol w="215272"/>
                <a:gridCol w="469795"/>
                <a:gridCol w="353907"/>
                <a:gridCol w="456395"/>
                <a:gridCol w="599082"/>
              </a:tblGrid>
              <a:tr h="216000">
                <a:tc>
                  <a:txBody>
                    <a:bodyPr vert="horz" wrap="square"/>
                    <a:lstStyle/>
                    <a:p>
                      <a:r>
                        <a:rPr lang="en-US" altLang="zh-CN" sz="1050" b="0" kern="1200" smtClean="0">
                          <a:solidFill>
                            <a:schemeClr val="accent4"/>
                          </a:solidFill>
                          <a:latin typeface="+mn-lt"/>
                          <a:ea typeface="+mn-ea"/>
                          <a:cs typeface="+mn-cs"/>
                        </a:rPr>
                        <a:t>N=</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712</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533</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791</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660</a:t>
                      </a:r>
                      <a:endParaRPr lang="zh-CN" altLang="en-US" sz="1050" b="0" kern="1200">
                        <a:solidFill>
                          <a:schemeClr val="accent4"/>
                        </a:solidFill>
                        <a:latin typeface="+mn-lt"/>
                        <a:ea typeface="+mn-ea"/>
                        <a:cs typeface="+mn-cs"/>
                      </a:endParaRPr>
                    </a:p>
                  </a:txBody>
                  <a:tcPr>
                    <a:noFill/>
                  </a:tcPr>
                </a:tc>
                <a:tc>
                  <a:txBody>
                    <a:bodyPr vert="horz" wrap="square"/>
                    <a:lstStyle/>
                    <a:p>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89</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67</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135</a:t>
                      </a:r>
                      <a:endParaRPr lang="zh-CN" altLang="en-US" sz="1050" b="0" kern="1200">
                        <a:solidFill>
                          <a:schemeClr val="accent4"/>
                        </a:solidFill>
                        <a:latin typeface="+mn-lt"/>
                        <a:ea typeface="+mn-ea"/>
                        <a:cs typeface="+mn-cs"/>
                      </a:endParaRPr>
                    </a:p>
                  </a:txBody>
                  <a:tcPr>
                    <a:noFill/>
                  </a:tcPr>
                </a:tc>
                <a:tc>
                  <a:txBody>
                    <a:bodyPr vert="horz" wrap="square"/>
                    <a:lstStyle/>
                    <a:p>
                      <a:r>
                        <a:rPr lang="en-US" altLang="zh-CN" sz="1050" b="0" kern="1200" smtClean="0">
                          <a:solidFill>
                            <a:schemeClr val="accent4"/>
                          </a:solidFill>
                          <a:latin typeface="+mn-lt"/>
                          <a:ea typeface="+mn-ea"/>
                          <a:cs typeface="+mn-cs"/>
                        </a:rPr>
                        <a:t>85</a:t>
                      </a:r>
                      <a:endParaRPr lang="zh-CN" altLang="en-US" sz="1050" b="0" kern="1200">
                        <a:solidFill>
                          <a:schemeClr val="accent4"/>
                        </a:solidFill>
                        <a:latin typeface="+mn-lt"/>
                        <a:ea typeface="+mn-ea"/>
                        <a:cs typeface="+mn-cs"/>
                      </a:endParaRPr>
                    </a:p>
                  </a:txBody>
                  <a:tcPr>
                    <a:noFill/>
                  </a:tcPr>
                </a:tc>
              </a:tr>
            </a:tbl>
          </a:graphicData>
        </a:graphic>
      </p:graphicFrame>
      <p:sp>
        <p:nvSpPr>
          <p:cNvPr id="118" name="Footer Placeholder 3"/>
          <p:cNvSpPr>
            <a:spLocks noGrp="1"/>
          </p:cNvSpPr>
          <p:nvPr>
            <p:ph type="ftr" sz="quarter" idx="11"/>
          </p:nvPr>
        </p:nvSpPr>
        <p:spPr>
          <a:xfrm>
            <a:off x="5577839" y="7381884"/>
            <a:ext cx="3185160" cy="235787"/>
          </a:xfrm>
        </p:spPr>
        <p:txBody>
          <a:bodyPr/>
          <a:lstStyle/>
          <a:p>
            <a:r>
              <a:rPr lang="en-US" sz="1000" smtClean="0"/>
              <a:t>Confidential</a:t>
            </a:r>
          </a:p>
        </p:txBody>
      </p:sp>
      <p:sp>
        <p:nvSpPr>
          <p:cNvPr id="119" name="Slide Number Placeholder 4"/>
          <p:cNvSpPr>
            <a:spLocks noGrp="1"/>
          </p:cNvSpPr>
          <p:nvPr>
            <p:ph type="sldNum" sz="quarter" idx="12"/>
          </p:nvPr>
        </p:nvSpPr>
        <p:spPr>
          <a:xfrm>
            <a:off x="8762999" y="7381884"/>
            <a:ext cx="390525" cy="235787"/>
          </a:xfrm>
        </p:spPr>
        <p:txBody>
          <a:bodyPr/>
          <a:lstStyle/>
          <a:p>
            <a:fld id="{05CABE09-BF1D-D744-AFC8-EE0D1E8ADE6E}" type="slidenum">
              <a:rPr lang="en-US" sz="1000" smtClean="0"/>
              <a:t>5</a:t>
            </a:fld>
            <a:endParaRPr lang="en-US" sz="1000"/>
          </a:p>
        </p:txBody>
      </p:sp>
    </p:spTree>
    <p:extLst>
      <p:ext uri="{BB962C8B-B14F-4D97-AF65-F5344CB8AC3E}">
        <p14:creationId xmlns:p14="http://schemas.microsoft.com/office/powerpoint/2010/main" val="1030136673"/>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 name="Object 6" hidden="1"/>
          <p:cNvGraphicFramePr>
            <a:graphicFrameLocks noChangeAspect="1"/>
          </p:cNvGraphicFramePr>
          <p:nvPr>
            <p:custDataLst>
              <p:tags r:id="rId2"/>
            </p:custDataLst>
            <p:extLst>
              <p:ext uri="{D42A27DB-BD31-4B8C-83A1-F6EECF244321}">
                <p14:modId xmlns:p14="http://schemas.microsoft.com/office/powerpoint/2010/main" val="1485966790"/>
              </p:ext>
            </p:extLst>
          </p:nvPr>
        </p:nvGraphicFramePr>
        <p:xfrm>
          <a:off x="1588" y="1588"/>
          <a:ext cx="1587" cy="1587"/>
        </p:xfrm>
        <a:graphic>
          <a:graphicData uri="http://schemas.openxmlformats.org/presentationml/2006/ole">
            <mc:AlternateContent>
              <mc:Choice xmlns:v="urn:schemas-microsoft-com:vml" Requires="v">
                <p:oleObj spid="_x0000_s1060"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stretch>
                        <a:fillRect/>
                      </a:stretch>
                    </p:blipFill>
                    <p:spPr>
                      <a:xfrm>
                        <a:off x="1588" y="1588"/>
                        <a:ext cx="1587" cy="1587"/>
                      </a:xfrm>
                      <a:prstGeom prst="rect">
                        <a:avLst/>
                      </a:prstGeom>
                    </p:spPr>
                  </p:pic>
                </p:oleObj>
              </mc:Fallback>
            </mc:AlternateContent>
          </a:graphicData>
        </a:graphic>
      </p:graphicFrame>
      <p:sp>
        <p:nvSpPr>
          <p:cNvPr id="6" name="Rectangle 5"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100">
              <a:latin typeface="Arial"/>
              <a:ea typeface="华文楷体"/>
              <a:cs typeface="Arial"/>
              <a:sym typeface="Arial"/>
            </a:endParaRPr>
          </a:p>
        </p:txBody>
      </p:sp>
      <p:sp>
        <p:nvSpPr>
          <p:cNvPr id="2" name="Title 1"/>
          <p:cNvSpPr>
            <a:spLocks noGrp="1"/>
          </p:cNvSpPr>
          <p:nvPr>
            <p:ph type="title"/>
          </p:nvPr>
        </p:nvSpPr>
        <p:spPr>
          <a:xfrm>
            <a:off x="533400" y="457200"/>
            <a:ext cx="8991600" cy="533400"/>
          </a:xfrm>
        </p:spPr>
        <p:txBody>
          <a:bodyPr vert="horz" lIns="0" tIns="0" rIns="0" bIns="0" rtlCol="0" anchor="t" anchorCtr="0">
            <a:noAutofit/>
          </a:bodyPr>
          <a:lstStyle/>
          <a:p>
            <a:r>
              <a:rPr lang="en-US" altLang="zh-CN" sz="2000" smtClean="0"/>
              <a:t>…But it is believed to have insufficient individual traffic, lack of local service and unsatisfactory information accuracy</a:t>
            </a:r>
            <a:endParaRPr lang="zh-CN" altLang="en-US" sz="2000"/>
          </a:p>
        </p:txBody>
      </p:sp>
      <p:sp>
        <p:nvSpPr>
          <p:cNvPr id="4" name="Footer Placeholder 3"/>
          <p:cNvSpPr>
            <a:spLocks noGrp="1"/>
          </p:cNvSpPr>
          <p:nvPr>
            <p:ph type="ftr" sz="quarter" idx="11"/>
          </p:nvPr>
        </p:nvSpPr>
        <p:spPr/>
        <p:txBody>
          <a:bodyPr/>
          <a:lstStyle/>
          <a:p>
            <a:r>
              <a:rPr lang="en-US" sz="1000" smtClean="0"/>
              <a:t>Confidential</a:t>
            </a:r>
          </a:p>
        </p:txBody>
      </p:sp>
      <p:sp>
        <p:nvSpPr>
          <p:cNvPr id="5" name="Slide Number Placeholder 4"/>
          <p:cNvSpPr>
            <a:spLocks noGrp="1"/>
          </p:cNvSpPr>
          <p:nvPr>
            <p:ph type="sldNum" sz="quarter" idx="12"/>
          </p:nvPr>
        </p:nvSpPr>
        <p:spPr/>
        <p:txBody>
          <a:bodyPr/>
          <a:lstStyle/>
          <a:p>
            <a:fld id="{05CABE09-BF1D-D744-AFC8-EE0D1E8ADE6E}" type="slidenum">
              <a:rPr lang="en-US" sz="1000" smtClean="0"/>
              <a:t>6</a:t>
            </a:fld>
            <a:endParaRPr lang="en-US" sz="1000"/>
          </a:p>
        </p:txBody>
      </p:sp>
      <p:sp>
        <p:nvSpPr>
          <p:cNvPr id="11" name="TextBox 10"/>
          <p:cNvSpPr txBox="1"/>
          <p:nvPr/>
        </p:nvSpPr>
        <p:spPr>
          <a:xfrm>
            <a:off x="1013460" y="1600200"/>
            <a:ext cx="3276600" cy="369332"/>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b="1" smtClean="0">
                <a:solidFill>
                  <a:schemeClr val="accent4"/>
                </a:solidFill>
              </a:rPr>
              <a:t>Feedback from Consumers</a:t>
            </a:r>
            <a:endParaRPr lang="zh-CN" altLang="en-US" sz="1200" b="1" smtClean="0">
              <a:solidFill>
                <a:schemeClr val="accent4"/>
              </a:solidFill>
            </a:endParaRPr>
          </a:p>
        </p:txBody>
      </p:sp>
      <p:sp>
        <p:nvSpPr>
          <p:cNvPr id="12" name="TextBox 11"/>
          <p:cNvSpPr txBox="1"/>
          <p:nvPr/>
        </p:nvSpPr>
        <p:spPr>
          <a:xfrm>
            <a:off x="6019800" y="1617288"/>
            <a:ext cx="3867150" cy="335156"/>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b="1" smtClean="0">
                <a:solidFill>
                  <a:schemeClr val="accent4"/>
                </a:solidFill>
              </a:rPr>
              <a:t>Feedback from Merchants</a:t>
            </a:r>
            <a:endParaRPr lang="zh-CN" altLang="en-US" sz="1200" b="1" smtClean="0">
              <a:solidFill>
                <a:schemeClr val="accent4"/>
              </a:solidFill>
            </a:endParaRPr>
          </a:p>
        </p:txBody>
      </p:sp>
      <p:graphicFrame>
        <p:nvGraphicFramePr>
          <p:cNvPr id="15" name="Object 14"/>
          <p:cNvGraphicFramePr>
            <a:graphicFrameLocks noChangeAspect="1"/>
          </p:cNvGraphicFramePr>
          <p:nvPr>
            <p:custDataLst>
              <p:tags r:id="rId6"/>
            </p:custDataLst>
            <p:extLst>
              <p:ext uri="{D42A27DB-BD31-4B8C-83A1-F6EECF244321}">
                <p14:modId xmlns:p14="http://schemas.microsoft.com/office/powerpoint/2010/main" val="1498111557"/>
              </p:ext>
            </p:extLst>
          </p:nvPr>
        </p:nvGraphicFramePr>
        <p:xfrm>
          <a:off x="7315200" y="2324100"/>
          <a:ext cx="1781070" cy="3981520"/>
        </p:xfrm>
        <a:graphic>
          <a:graphicData uri="http://schemas.openxmlformats.org/presentationml/2006/ole">
            <mc:AlternateContent>
              <mc:Choice xmlns:v="urn:schemas-microsoft-com:vml" Requires="v">
                <p:oleObj spid="_x0000_s1061" name="Chart" r:id="rId7" imgW="1781070" imgH="3981520" progId="MSGraph.Chart.8">
                  <p:embed/>
                </p:oleObj>
              </mc:Choice>
              <mc:Fallback>
                <p:oleObj name="Chart" r:id="rId7" imgW="1781070" imgH="3981520" progId="MSGraph.Chart.8">
                  <p:embed/>
                  <p:pic>
                    <p:nvPicPr>
                      <p:cNvPr id="0" name="OLE substitute image"/>
                      <p:cNvPicPr/>
                      <p:nvPr/>
                    </p:nvPicPr>
                    <p:blipFill>
                      <a:blip r:embed="rId8"/>
                      <a:stretch>
                        <a:fillRect/>
                      </a:stretch>
                    </p:blipFill>
                    <p:spPr>
                      <a:xfrm>
                        <a:off x="7315200" y="2324100"/>
                        <a:ext cx="1781070" cy="3981520"/>
                      </a:xfrm>
                      <a:prstGeom prst="rect">
                        <a:avLst/>
                      </a:prstGeom>
                      <a:noFill/>
                    </p:spPr>
                  </p:pic>
                </p:oleObj>
              </mc:Fallback>
            </mc:AlternateContent>
          </a:graphicData>
        </a:graphic>
      </p:graphicFrame>
      <p:sp>
        <p:nvSpPr>
          <p:cNvPr id="18" name="Rectangle 17"/>
          <p:cNvSpPr/>
          <p:nvPr>
            <p:custDataLst>
              <p:tags r:id="rId9"/>
            </p:custDataLst>
          </p:nvPr>
        </p:nvSpPr>
        <p:spPr bwMode="auto">
          <a:xfrm>
            <a:off x="5919788" y="5316538"/>
            <a:ext cx="1381125"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3E5F578C-899B-4CF8-A964-04E323AF6610}" type="datetime'Bad'''''''''''' ''privacy'' p''''''r''ote''c''''''tio''n'">
              <a:rPr lang="en-US" altLang="zh-CN" sz="1100">
                <a:latin typeface="Arial"/>
                <a:ea typeface="华文楷体"/>
                <a:cs typeface="Arial"/>
                <a:sym typeface="Arial"/>
              </a:rPr>
              <a:pPr algn="r">
                <a:spcBef>
                  <a:spcPct val="0"/>
                </a:spcBef>
              </a:pPr>
              <a:t>Bad privacy protection</a:t>
            </a:fld>
            <a:endParaRPr lang="zh-CN" altLang="en-US" sz="1100" strike="noStrike" cap="none" normalizeH="0" smtClean="0">
              <a:ln>
                <a:noFill/>
              </a:ln>
              <a:effectLst/>
              <a:latin typeface="Arial"/>
              <a:ea typeface="华文楷体"/>
              <a:cs typeface="Arial"/>
              <a:sym typeface="Arial"/>
            </a:endParaRPr>
          </a:p>
        </p:txBody>
      </p:sp>
      <p:sp>
        <p:nvSpPr>
          <p:cNvPr id="20" name="Rectangle 19"/>
          <p:cNvSpPr/>
          <p:nvPr>
            <p:custDataLst>
              <p:tags r:id="rId10"/>
            </p:custDataLst>
          </p:nvPr>
        </p:nvSpPr>
        <p:spPr bwMode="gray">
          <a:xfrm>
            <a:off x="7473950" y="5316538"/>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D57466E6-6CC0-4743-928C-FC53497B7105}" type="datetime'''''''''''4''''''''%'''''''''''''''''''">
              <a:rPr lang="en-US" altLang="zh-CN" sz="1100">
                <a:latin typeface="Arial"/>
                <a:ea typeface="华文楷体"/>
                <a:cs typeface="Arial"/>
                <a:sym typeface="Arial"/>
              </a:rPr>
              <a:pPr>
                <a:spcBef>
                  <a:spcPct val="0"/>
                </a:spcBef>
              </a:pPr>
              <a:t>4%</a:t>
            </a:fld>
            <a:endParaRPr lang="zh-CN" altLang="en-US" sz="1100" strike="noStrike" cap="none" normalizeH="0" smtClean="0">
              <a:ln>
                <a:noFill/>
              </a:ln>
              <a:effectLst/>
              <a:latin typeface="Arial"/>
              <a:ea typeface="华文楷体"/>
              <a:cs typeface="Arial"/>
              <a:sym typeface="Arial"/>
            </a:endParaRPr>
          </a:p>
        </p:txBody>
      </p:sp>
      <p:sp>
        <p:nvSpPr>
          <p:cNvPr id="19" name="Rectangle 18"/>
          <p:cNvSpPr/>
          <p:nvPr>
            <p:custDataLst>
              <p:tags r:id="rId11"/>
            </p:custDataLst>
          </p:nvPr>
        </p:nvSpPr>
        <p:spPr bwMode="auto">
          <a:xfrm>
            <a:off x="6780213" y="4778375"/>
            <a:ext cx="5207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90B920E7-DA56-4678-9EF5-D0788C2FD604}" type="datetime'Hi''''''''''''''g''h'''''' ''f''''''''ee'''''">
              <a:rPr lang="en-US" altLang="zh-CN" sz="1100">
                <a:latin typeface="Arial"/>
                <a:ea typeface="华文楷体"/>
                <a:cs typeface="Arial"/>
                <a:sym typeface="Arial"/>
              </a:rPr>
              <a:pPr algn="r">
                <a:spcBef>
                  <a:spcPct val="0"/>
                </a:spcBef>
              </a:pPr>
              <a:t>High fee</a:t>
            </a:fld>
            <a:endParaRPr lang="zh-CN" altLang="en-US" sz="1100" strike="noStrike" cap="none" normalizeH="0" smtClean="0">
              <a:ln>
                <a:noFill/>
              </a:ln>
              <a:effectLst/>
              <a:latin typeface="Arial"/>
              <a:ea typeface="华文楷体"/>
              <a:cs typeface="Arial"/>
              <a:sym typeface="Arial"/>
            </a:endParaRPr>
          </a:p>
        </p:txBody>
      </p:sp>
      <p:sp>
        <p:nvSpPr>
          <p:cNvPr id="16" name="Rectangle 15"/>
          <p:cNvSpPr/>
          <p:nvPr>
            <p:custDataLst>
              <p:tags r:id="rId12"/>
            </p:custDataLst>
          </p:nvPr>
        </p:nvSpPr>
        <p:spPr bwMode="auto">
          <a:xfrm>
            <a:off x="5872163" y="5854700"/>
            <a:ext cx="142875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C41A6502-B557-44FD-A092-C1CC8CD32F4D}" type="datetime'L''on''g'''' ''''ap''p''''r''o''va''l ''''dur''''''at''ion'">
              <a:rPr lang="en-US" altLang="zh-CN" sz="1100">
                <a:latin typeface="Arial"/>
                <a:ea typeface="华文楷体"/>
                <a:cs typeface="Arial"/>
                <a:sym typeface="Arial"/>
              </a:rPr>
              <a:pPr algn="r">
                <a:spcBef>
                  <a:spcPct val="0"/>
                </a:spcBef>
              </a:pPr>
              <a:t>Long approval duration</a:t>
            </a:fld>
            <a:endParaRPr lang="zh-CN" altLang="en-US" sz="1100" strike="noStrike" cap="none" normalizeH="0" smtClean="0">
              <a:ln>
                <a:noFill/>
              </a:ln>
              <a:effectLst/>
              <a:latin typeface="Arial"/>
              <a:ea typeface="华文楷体"/>
              <a:cs typeface="Arial"/>
              <a:sym typeface="Arial"/>
            </a:endParaRPr>
          </a:p>
        </p:txBody>
      </p:sp>
      <p:sp>
        <p:nvSpPr>
          <p:cNvPr id="17" name="Rectangle 16"/>
          <p:cNvSpPr/>
          <p:nvPr>
            <p:custDataLst>
              <p:tags r:id="rId13"/>
            </p:custDataLst>
          </p:nvPr>
        </p:nvSpPr>
        <p:spPr bwMode="gray">
          <a:xfrm>
            <a:off x="7473950" y="5854700"/>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58823D20-3B4C-41FB-92F1-51D9D76A0A0F}" type="datetime'''''4''''''''''%'''''''''''''''''''''''''''">
              <a:rPr lang="en-US" altLang="zh-CN" sz="1100">
                <a:latin typeface="Arial"/>
                <a:ea typeface="华文楷体"/>
                <a:cs typeface="Arial"/>
                <a:sym typeface="Arial"/>
              </a:rPr>
              <a:pPr>
                <a:spcBef>
                  <a:spcPct val="0"/>
                </a:spcBef>
              </a:pPr>
              <a:t>4%</a:t>
            </a:fld>
            <a:endParaRPr lang="zh-CN" altLang="en-US" sz="1100" strike="noStrike" cap="none" normalizeH="0" smtClean="0">
              <a:ln>
                <a:noFill/>
              </a:ln>
              <a:effectLst/>
              <a:latin typeface="Arial"/>
              <a:ea typeface="华文楷体"/>
              <a:cs typeface="Arial"/>
              <a:sym typeface="Arial"/>
            </a:endParaRPr>
          </a:p>
        </p:txBody>
      </p:sp>
      <p:sp>
        <p:nvSpPr>
          <p:cNvPr id="25" name="Rectangle 24"/>
          <p:cNvSpPr/>
          <p:nvPr>
            <p:custDataLst>
              <p:tags r:id="rId14"/>
            </p:custDataLst>
          </p:nvPr>
        </p:nvSpPr>
        <p:spPr bwMode="gray">
          <a:xfrm>
            <a:off x="7693025" y="4778375"/>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CD98F074-E7C4-47A9-989B-CBB46D732E72}" type="datetime'''''''9''''''''''''''''''''''%'''''''''''''''''''''">
              <a:rPr lang="en-US" altLang="zh-CN" sz="1100">
                <a:latin typeface="Arial"/>
                <a:ea typeface="华文楷体"/>
                <a:cs typeface="Arial"/>
                <a:sym typeface="Arial"/>
              </a:rPr>
              <a:pPr>
                <a:spcBef>
                  <a:spcPct val="0"/>
                </a:spcBef>
              </a:pPr>
              <a:t>9%</a:t>
            </a:fld>
            <a:endParaRPr lang="zh-CN" altLang="en-US" sz="1100" strike="noStrike" cap="none" normalizeH="0" smtClean="0">
              <a:ln>
                <a:noFill/>
              </a:ln>
              <a:effectLst/>
              <a:latin typeface="Arial"/>
              <a:ea typeface="华文楷体"/>
              <a:cs typeface="Arial"/>
              <a:sym typeface="Arial"/>
            </a:endParaRPr>
          </a:p>
        </p:txBody>
      </p:sp>
      <p:sp>
        <p:nvSpPr>
          <p:cNvPr id="27" name="Rectangle 26"/>
          <p:cNvSpPr/>
          <p:nvPr>
            <p:custDataLst>
              <p:tags r:id="rId15"/>
            </p:custDataLst>
          </p:nvPr>
        </p:nvSpPr>
        <p:spPr bwMode="auto">
          <a:xfrm>
            <a:off x="5913438" y="4240213"/>
            <a:ext cx="1387475"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59BC644B-2EC6-4577-8289-D8BA6DDBFB7D}" type="datetime'P''''''oor cu''st''''''''''''o''m''''er'' ''s''''erv''ice'">
              <a:rPr lang="en-US" altLang="zh-CN" sz="1100">
                <a:latin typeface="Arial"/>
                <a:ea typeface="华文楷体"/>
                <a:cs typeface="Arial"/>
                <a:sym typeface="Arial"/>
              </a:rPr>
              <a:pPr algn="r">
                <a:spcBef>
                  <a:spcPct val="0"/>
                </a:spcBef>
              </a:pPr>
              <a:t>Poor customer service</a:t>
            </a:fld>
            <a:endParaRPr lang="zh-CN" altLang="en-US" sz="1100" strike="noStrike" cap="none" normalizeH="0" smtClean="0">
              <a:ln>
                <a:noFill/>
              </a:ln>
              <a:effectLst/>
              <a:latin typeface="Arial"/>
              <a:ea typeface="华文楷体"/>
              <a:cs typeface="Arial"/>
              <a:sym typeface="Arial"/>
            </a:endParaRPr>
          </a:p>
        </p:txBody>
      </p:sp>
      <p:sp>
        <p:nvSpPr>
          <p:cNvPr id="29" name="Rectangle 28"/>
          <p:cNvSpPr/>
          <p:nvPr>
            <p:custDataLst>
              <p:tags r:id="rId16"/>
            </p:custDataLst>
          </p:nvPr>
        </p:nvSpPr>
        <p:spPr bwMode="gray">
          <a:xfrm>
            <a:off x="7912100" y="4240213"/>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9A5E0847-B298-463D-AAF2-256D4E9D0BC9}" type="datetime'''''''''''13''''%'''''">
              <a:rPr lang="en-US" altLang="zh-CN" sz="1100">
                <a:latin typeface="Arial"/>
                <a:ea typeface="华文楷体"/>
                <a:cs typeface="Arial"/>
                <a:sym typeface="Arial"/>
              </a:rPr>
              <a:pPr>
                <a:spcBef>
                  <a:spcPct val="0"/>
                </a:spcBef>
              </a:pPr>
              <a:t>13%</a:t>
            </a:fld>
            <a:endParaRPr lang="zh-CN" altLang="en-US" sz="1100" strike="noStrike" cap="none" normalizeH="0" smtClean="0">
              <a:ln>
                <a:noFill/>
              </a:ln>
              <a:effectLst/>
              <a:latin typeface="Arial"/>
              <a:ea typeface="华文楷体"/>
              <a:cs typeface="Arial"/>
              <a:sym typeface="Arial"/>
            </a:endParaRPr>
          </a:p>
        </p:txBody>
      </p:sp>
      <p:sp>
        <p:nvSpPr>
          <p:cNvPr id="10" name="Rectangle 9"/>
          <p:cNvSpPr/>
          <p:nvPr>
            <p:custDataLst>
              <p:tags r:id="rId17"/>
            </p:custDataLst>
          </p:nvPr>
        </p:nvSpPr>
        <p:spPr bwMode="gray">
          <a:xfrm>
            <a:off x="9007475" y="26257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4FD70FF9-6E5C-43B1-B90D-8F91867C028F}" type="datetime'''3''''''''''''''''''''''''''''''''''5''''%'''''''''">
              <a:rPr lang="en-US" altLang="zh-CN" sz="1100">
                <a:solidFill>
                  <a:schemeClr val="tx1"/>
                </a:solidFill>
                <a:latin typeface="Arial"/>
                <a:ea typeface="华文楷体"/>
                <a:cs typeface="Arial"/>
                <a:sym typeface="Arial"/>
              </a:rPr>
              <a:pPr>
                <a:spcBef>
                  <a:spcPct val="0"/>
                </a:spcBef>
                <a:spcAft>
                  <a:spcPct val="0"/>
                </a:spcAft>
              </a:pPr>
              <a:t>35%</a:t>
            </a:fld>
            <a:endParaRPr lang="zh-CN" altLang="en-US" sz="1100">
              <a:solidFill>
                <a:schemeClr val="tx1"/>
              </a:solidFill>
              <a:latin typeface="Arial"/>
              <a:ea typeface="华文楷体"/>
              <a:cs typeface="Arial"/>
              <a:sym typeface="Arial"/>
            </a:endParaRPr>
          </a:p>
        </p:txBody>
      </p:sp>
      <p:sp>
        <p:nvSpPr>
          <p:cNvPr id="32" name="Rectangle 31"/>
          <p:cNvSpPr/>
          <p:nvPr>
            <p:custDataLst>
              <p:tags r:id="rId18"/>
            </p:custDataLst>
          </p:nvPr>
        </p:nvSpPr>
        <p:spPr bwMode="auto">
          <a:xfrm>
            <a:off x="6051550" y="3702050"/>
            <a:ext cx="124936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3F9F7D0C-9861-4DAA-BB10-35FAAB27FFC3}" type="datetime'Fai''l to ''up''''d''''at''''e'''''''' ''''''ti''''m''el''y'''">
              <a:rPr lang="en-US" altLang="zh-CN" sz="1100">
                <a:latin typeface="Arial"/>
                <a:ea typeface="华文楷体"/>
                <a:cs typeface="Arial"/>
                <a:sym typeface="Arial"/>
              </a:rPr>
              <a:pPr algn="r">
                <a:spcBef>
                  <a:spcPct val="0"/>
                </a:spcBef>
              </a:pPr>
              <a:t>Fail to update timely</a:t>
            </a:fld>
            <a:endParaRPr lang="zh-CN" altLang="en-US" sz="1100" strike="noStrike" cap="none" normalizeH="0" smtClean="0">
              <a:ln>
                <a:noFill/>
              </a:ln>
              <a:effectLst/>
              <a:latin typeface="Arial"/>
              <a:ea typeface="华文楷体"/>
              <a:cs typeface="Arial"/>
              <a:sym typeface="Arial"/>
            </a:endParaRPr>
          </a:p>
        </p:txBody>
      </p:sp>
      <p:sp>
        <p:nvSpPr>
          <p:cNvPr id="33" name="Rectangle 32"/>
          <p:cNvSpPr/>
          <p:nvPr>
            <p:custDataLst>
              <p:tags r:id="rId19"/>
            </p:custDataLst>
          </p:nvPr>
        </p:nvSpPr>
        <p:spPr bwMode="gray">
          <a:xfrm>
            <a:off x="7912100" y="3702050"/>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9E12D710-41D0-4E75-B040-C4D9323EEC29}" type="datetime'''''''''''13''''''''%'">
              <a:rPr lang="en-US" altLang="zh-CN" sz="1100">
                <a:latin typeface="Arial"/>
                <a:ea typeface="华文楷体"/>
                <a:cs typeface="Arial"/>
                <a:sym typeface="Arial"/>
              </a:rPr>
              <a:pPr>
                <a:spcBef>
                  <a:spcPct val="0"/>
                </a:spcBef>
              </a:pPr>
              <a:t>13%</a:t>
            </a:fld>
            <a:endParaRPr lang="zh-CN" altLang="en-US" sz="1100" strike="noStrike" cap="none" normalizeH="0" smtClean="0">
              <a:ln>
                <a:noFill/>
              </a:ln>
              <a:effectLst/>
              <a:latin typeface="Arial"/>
              <a:ea typeface="华文楷体"/>
              <a:cs typeface="Arial"/>
              <a:sym typeface="Arial"/>
            </a:endParaRPr>
          </a:p>
        </p:txBody>
      </p:sp>
      <p:sp>
        <p:nvSpPr>
          <p:cNvPr id="9" name="Rectangle 8"/>
          <p:cNvSpPr/>
          <p:nvPr>
            <p:custDataLst>
              <p:tags r:id="rId20"/>
            </p:custDataLst>
          </p:nvPr>
        </p:nvSpPr>
        <p:spPr bwMode="auto">
          <a:xfrm>
            <a:off x="6037263" y="2541588"/>
            <a:ext cx="1263650"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BA66F0BA-0EF0-4ED1-805C-39E62F823AB8}" type="datetime'In''''acc''urate price ''and&#10; oth''er ''infor''mati''''on'">
              <a:rPr lang="en-US" altLang="zh-CN" sz="1100">
                <a:solidFill>
                  <a:schemeClr val="tx1"/>
                </a:solidFill>
                <a:ea typeface="华文楷体"/>
                <a:cs typeface="Arial"/>
              </a:rPr>
              <a:t>Inaccurate price and
 other information</a:t>
            </a:fld>
            <a:endParaRPr lang="zh-CN" altLang="en-US" sz="1100">
              <a:solidFill>
                <a:schemeClr val="tx1"/>
              </a:solidFill>
              <a:latin typeface="Arial"/>
              <a:ea typeface="华文楷体"/>
              <a:cs typeface="Arial"/>
              <a:sym typeface="Arial"/>
            </a:endParaRPr>
          </a:p>
        </p:txBody>
      </p:sp>
      <p:sp>
        <p:nvSpPr>
          <p:cNvPr id="8" name="Rectangle 7"/>
          <p:cNvSpPr/>
          <p:nvPr>
            <p:custDataLst>
              <p:tags r:id="rId21"/>
            </p:custDataLst>
          </p:nvPr>
        </p:nvSpPr>
        <p:spPr bwMode="gray">
          <a:xfrm>
            <a:off x="8778875" y="3163888"/>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BE9A774B-893A-4103-B1E9-C124B453001B}" type="datetime'''''''''30''''''''''''''''''''%'''''''''''''''''''''''">
              <a:rPr lang="en-US" altLang="zh-CN" sz="1100">
                <a:solidFill>
                  <a:schemeClr val="tx1"/>
                </a:solidFill>
                <a:latin typeface="Arial"/>
                <a:ea typeface="华文楷体"/>
                <a:cs typeface="Arial"/>
                <a:sym typeface="Arial"/>
              </a:rPr>
              <a:pPr>
                <a:spcBef>
                  <a:spcPct val="0"/>
                </a:spcBef>
                <a:spcAft>
                  <a:spcPct val="0"/>
                </a:spcAft>
              </a:pPr>
              <a:t>30%</a:t>
            </a:fld>
            <a:endParaRPr lang="zh-CN" altLang="en-US" sz="1100">
              <a:solidFill>
                <a:schemeClr val="tx1"/>
              </a:solidFill>
              <a:latin typeface="Arial"/>
              <a:ea typeface="华文楷体"/>
              <a:cs typeface="Arial"/>
              <a:sym typeface="Arial"/>
            </a:endParaRPr>
          </a:p>
        </p:txBody>
      </p:sp>
      <p:sp>
        <p:nvSpPr>
          <p:cNvPr id="3" name="Rectangle 2"/>
          <p:cNvSpPr/>
          <p:nvPr>
            <p:custDataLst>
              <p:tags r:id="rId22"/>
            </p:custDataLst>
          </p:nvPr>
        </p:nvSpPr>
        <p:spPr bwMode="auto">
          <a:xfrm>
            <a:off x="6010275" y="3079750"/>
            <a:ext cx="1290638" cy="336550"/>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591AAFEE-DAA2-4DAF-8D6A-7851C7821B96}" type="datetime'''Insu''fficie''n''''t in''div''i''d''''ual&#10; sellers/buyers'''">
              <a:rPr lang="en-US" altLang="zh-CN" sz="1100">
                <a:solidFill>
                  <a:schemeClr val="tx1"/>
                </a:solidFill>
                <a:latin typeface="Arial"/>
                <a:ea typeface="华文楷体"/>
                <a:cs typeface="Arial"/>
                <a:sym typeface="Arial"/>
              </a:rPr>
              <a:pPr algn="r">
                <a:spcBef>
                  <a:spcPct val="0"/>
                </a:spcBef>
                <a:spcAft>
                  <a:spcPct val="0"/>
                </a:spcAft>
              </a:pPr>
              <a:t>Insufficient individual
 sellers/buyers</a:t>
            </a:fld>
            <a:endParaRPr lang="zh-CN" altLang="en-US" sz="1100">
              <a:solidFill>
                <a:schemeClr val="tx1"/>
              </a:solidFill>
              <a:latin typeface="Arial"/>
              <a:ea typeface="华文楷体"/>
              <a:cs typeface="Arial"/>
              <a:sym typeface="Arial"/>
            </a:endParaRPr>
          </a:p>
        </p:txBody>
      </p:sp>
      <p:sp>
        <p:nvSpPr>
          <p:cNvPr id="36" name="TextBox 35"/>
          <p:cNvSpPr txBox="1"/>
          <p:nvPr/>
        </p:nvSpPr>
        <p:spPr>
          <a:xfrm>
            <a:off x="7282657" y="1905000"/>
            <a:ext cx="1308893" cy="430887"/>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100" smtClean="0">
                <a:solidFill>
                  <a:schemeClr val="accent4"/>
                </a:solidFill>
              </a:rPr>
              <a:t>N=23</a:t>
            </a:r>
          </a:p>
          <a:p>
            <a:pPr algn="ctr">
              <a:tabLst>
                <a:tab pos="1200150"/>
              </a:tabLst>
            </a:pPr>
            <a:r>
              <a:rPr lang="en-US" altLang="zh-CN" sz="1100"/>
              <a:t>Multiple </a:t>
            </a:r>
            <a:r>
              <a:rPr lang="en-US" altLang="zh-CN" sz="1100" smtClean="0"/>
              <a:t>Choices</a:t>
            </a:r>
            <a:endParaRPr lang="en-US" altLang="zh-CN" sz="1100"/>
          </a:p>
        </p:txBody>
      </p:sp>
      <p:graphicFrame>
        <p:nvGraphicFramePr>
          <p:cNvPr id="37" name="Object 36"/>
          <p:cNvGraphicFramePr>
            <a:graphicFrameLocks noChangeAspect="1"/>
          </p:cNvGraphicFramePr>
          <p:nvPr>
            <p:custDataLst>
              <p:tags r:id="rId23"/>
            </p:custDataLst>
            <p:extLst>
              <p:ext uri="{D42A27DB-BD31-4B8C-83A1-F6EECF244321}">
                <p14:modId xmlns:p14="http://schemas.microsoft.com/office/powerpoint/2010/main" val="1387531140"/>
              </p:ext>
            </p:extLst>
          </p:nvPr>
        </p:nvGraphicFramePr>
        <p:xfrm>
          <a:off x="2095500" y="2324100"/>
          <a:ext cx="1819401" cy="3981520"/>
        </p:xfrm>
        <a:graphic>
          <a:graphicData uri="http://schemas.openxmlformats.org/presentationml/2006/ole">
            <mc:AlternateContent>
              <mc:Choice xmlns:v="urn:schemas-microsoft-com:vml" Requires="v">
                <p:oleObj spid="_x0000_s1062" name="Chart" r:id="rId24" imgW="1819401" imgH="3981520" progId="MSGraph.Chart.8">
                  <p:embed/>
                </p:oleObj>
              </mc:Choice>
              <mc:Fallback>
                <p:oleObj name="Chart" r:id="rId24" imgW="1819401" imgH="3981520" progId="MSGraph.Chart.8">
                  <p:embed/>
                  <p:pic>
                    <p:nvPicPr>
                      <p:cNvPr id="0" name="OLE substitute image"/>
                      <p:cNvPicPr/>
                      <p:nvPr/>
                    </p:nvPicPr>
                    <p:blipFill>
                      <a:blip r:embed="rId25"/>
                      <a:stretch>
                        <a:fillRect/>
                      </a:stretch>
                    </p:blipFill>
                    <p:spPr>
                      <a:xfrm>
                        <a:off x="2095500" y="2324100"/>
                        <a:ext cx="1819401" cy="3981520"/>
                      </a:xfrm>
                      <a:prstGeom prst="rect">
                        <a:avLst/>
                      </a:prstGeom>
                      <a:noFill/>
                    </p:spPr>
                  </p:pic>
                </p:oleObj>
              </mc:Fallback>
            </mc:AlternateContent>
          </a:graphicData>
        </a:graphic>
      </p:graphicFrame>
      <p:sp>
        <p:nvSpPr>
          <p:cNvPr id="77" name="Rectangle 76"/>
          <p:cNvSpPr/>
          <p:nvPr>
            <p:custDataLst>
              <p:tags r:id="rId26"/>
            </p:custDataLst>
          </p:nvPr>
        </p:nvSpPr>
        <p:spPr bwMode="gray">
          <a:xfrm>
            <a:off x="2597150" y="5178425"/>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A9D3C4A6-6282-43DB-A96C-E25C26B73AB6}" type="datetime'''1''''1''''''''''''''''''''''''''''''%'''''''''''''''">
              <a:rPr lang="en-US" altLang="zh-CN" sz="1100">
                <a:solidFill>
                  <a:schemeClr val="tx1"/>
                </a:solidFill>
                <a:latin typeface="Arial"/>
                <a:ea typeface="华文楷体"/>
                <a:cs typeface="Arial"/>
                <a:sym typeface="Arial"/>
              </a:rPr>
              <a:pPr>
                <a:spcBef>
                  <a:spcPct val="0"/>
                </a:spcBef>
                <a:spcAft>
                  <a:spcPct val="0"/>
                </a:spcAft>
              </a:pPr>
              <a:t>11%</a:t>
            </a:fld>
            <a:endParaRPr lang="zh-CN" altLang="en-US" sz="1100">
              <a:solidFill>
                <a:schemeClr val="tx1"/>
              </a:solidFill>
              <a:latin typeface="Arial"/>
              <a:ea typeface="华文楷体"/>
              <a:cs typeface="Arial"/>
              <a:sym typeface="Arial"/>
            </a:endParaRPr>
          </a:p>
        </p:txBody>
      </p:sp>
      <p:sp>
        <p:nvSpPr>
          <p:cNvPr id="39" name="Rectangle 38"/>
          <p:cNvSpPr/>
          <p:nvPr>
            <p:custDataLst>
              <p:tags r:id="rId27"/>
            </p:custDataLst>
          </p:nvPr>
        </p:nvSpPr>
        <p:spPr bwMode="auto">
          <a:xfrm>
            <a:off x="730250" y="4549775"/>
            <a:ext cx="1379538"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2148A95E-9245-4879-ADE5-58A756C85FAF}" type="datetime'''''''''I''na''ccu''r''a''te i''nfor''m''a''tio''''''n'''''''">
              <a:rPr lang="en-US" altLang="zh-CN" sz="1100">
                <a:ea typeface="华文楷体"/>
                <a:cs typeface="Arial"/>
              </a:rPr>
              <a:t>Inaccurate information</a:t>
            </a:fld>
            <a:endParaRPr lang="zh-CN" altLang="en-US" sz="1100" strike="noStrike" cap="none" normalizeH="0" smtClean="0">
              <a:ln>
                <a:noFill/>
              </a:ln>
              <a:effectLst/>
              <a:latin typeface="Arial"/>
              <a:ea typeface="华文楷体"/>
              <a:cs typeface="Arial"/>
              <a:sym typeface="Arial"/>
            </a:endParaRPr>
          </a:p>
        </p:txBody>
      </p:sp>
      <p:sp>
        <p:nvSpPr>
          <p:cNvPr id="51" name="Rectangle 50"/>
          <p:cNvSpPr/>
          <p:nvPr>
            <p:custDataLst>
              <p:tags r:id="rId28"/>
            </p:custDataLst>
          </p:nvPr>
        </p:nvSpPr>
        <p:spPr bwMode="gray">
          <a:xfrm>
            <a:off x="2778125" y="454977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01B038A9-DF45-434A-9146-76AA64D06300}" type="datetime'''''''1''''''''''''''''''4''''''''''''''''''%'''''">
              <a:rPr lang="en-US" altLang="zh-CN" sz="1100">
                <a:ea typeface="华文楷体"/>
                <a:cs typeface="Arial"/>
              </a:rPr>
              <a:t>14%</a:t>
            </a:fld>
            <a:endParaRPr lang="zh-CN" altLang="en-US" sz="1100" strike="noStrike" cap="none" normalizeH="0" smtClean="0">
              <a:ln>
                <a:noFill/>
              </a:ln>
              <a:effectLst/>
              <a:latin typeface="Arial"/>
              <a:ea typeface="华文楷体"/>
              <a:cs typeface="Arial"/>
              <a:sym typeface="Arial"/>
            </a:endParaRPr>
          </a:p>
        </p:txBody>
      </p:sp>
      <p:sp>
        <p:nvSpPr>
          <p:cNvPr id="38" name="Rectangle 37"/>
          <p:cNvSpPr/>
          <p:nvPr>
            <p:custDataLst>
              <p:tags r:id="rId29"/>
            </p:custDataLst>
          </p:nvPr>
        </p:nvSpPr>
        <p:spPr bwMode="auto">
          <a:xfrm>
            <a:off x="342900" y="3921125"/>
            <a:ext cx="1766888"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2E2443B7-6E83-4F57-BFB3-95C0F502FED4}" type="datetime'Unsatisfac''''''to''r''''''y'' u''''se''''r'' ''i''n''terface'">
              <a:rPr lang="en-US" altLang="zh-CN" sz="1100">
                <a:ea typeface="华文楷体"/>
                <a:cs typeface="Arial"/>
              </a:rPr>
              <a:t>Unsatisfactory user interface</a:t>
            </a:fld>
            <a:endParaRPr lang="zh-CN" altLang="en-US" sz="1100" strike="noStrike" cap="none" normalizeH="0" smtClean="0">
              <a:ln>
                <a:noFill/>
              </a:ln>
              <a:effectLst/>
              <a:latin typeface="Arial"/>
              <a:ea typeface="华文楷体"/>
              <a:cs typeface="Arial"/>
              <a:sym typeface="Arial"/>
            </a:endParaRPr>
          </a:p>
        </p:txBody>
      </p:sp>
      <p:sp>
        <p:nvSpPr>
          <p:cNvPr id="50" name="Rectangle 49"/>
          <p:cNvSpPr/>
          <p:nvPr>
            <p:custDataLst>
              <p:tags r:id="rId30"/>
            </p:custDataLst>
          </p:nvPr>
        </p:nvSpPr>
        <p:spPr bwMode="gray">
          <a:xfrm>
            <a:off x="2949575" y="392112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0D5A65DA-BD8B-427F-B604-3B9ED3924369}" type="datetime'''''''''''''1''7''''''''''''''''''''''''''''''''%'''''">
              <a:rPr lang="en-US" altLang="zh-CN" sz="1100">
                <a:ea typeface="华文楷体"/>
                <a:cs typeface="Arial"/>
              </a:rPr>
              <a:t>17%</a:t>
            </a:fld>
            <a:endParaRPr lang="zh-CN" altLang="en-US" sz="1100" strike="noStrike" cap="none" normalizeH="0" smtClean="0">
              <a:ln>
                <a:noFill/>
              </a:ln>
              <a:effectLst/>
              <a:latin typeface="Arial"/>
              <a:ea typeface="华文楷体"/>
              <a:cs typeface="Arial"/>
              <a:sym typeface="Arial"/>
            </a:endParaRPr>
          </a:p>
        </p:txBody>
      </p:sp>
      <p:sp>
        <p:nvSpPr>
          <p:cNvPr id="44" name="Rectangle 43"/>
          <p:cNvSpPr/>
          <p:nvPr>
            <p:custDataLst>
              <p:tags r:id="rId31"/>
            </p:custDataLst>
          </p:nvPr>
        </p:nvSpPr>
        <p:spPr bwMode="auto">
          <a:xfrm>
            <a:off x="1006475" y="3292475"/>
            <a:ext cx="1103313" cy="168275"/>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66C82444-F3EB-4C97-8CE0-A6F4B6870540}" type="datetime'Poo''r'''' ''l''oc''''a''''''l'''''''''' ''s''''erv''ic''e'''">
              <a:rPr lang="en-US" altLang="zh-CN" sz="1100">
                <a:latin typeface="Arial"/>
                <a:ea typeface="华文楷体"/>
                <a:cs typeface="Arial"/>
                <a:sym typeface="Arial"/>
              </a:rPr>
              <a:pPr algn="r">
                <a:spcBef>
                  <a:spcPct val="0"/>
                </a:spcBef>
              </a:pPr>
              <a:t>Poor local service</a:t>
            </a:fld>
            <a:endParaRPr lang="zh-CN" altLang="en-US" sz="1100" strike="noStrike" cap="none" normalizeH="0" smtClean="0">
              <a:ln>
                <a:noFill/>
              </a:ln>
              <a:effectLst/>
              <a:latin typeface="Arial"/>
              <a:ea typeface="华文楷体"/>
              <a:cs typeface="Arial"/>
              <a:sym typeface="Arial"/>
            </a:endParaRPr>
          </a:p>
        </p:txBody>
      </p:sp>
      <p:sp>
        <p:nvSpPr>
          <p:cNvPr id="43" name="Rectangle 42"/>
          <p:cNvSpPr/>
          <p:nvPr>
            <p:custDataLst>
              <p:tags r:id="rId32"/>
            </p:custDataLst>
          </p:nvPr>
        </p:nvSpPr>
        <p:spPr bwMode="gray">
          <a:xfrm>
            <a:off x="3482975" y="329247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DAA97303-E716-4789-A42D-0703B0A15E77}" type="datetime'''''''''''''''''''''''''''''''''''2''''6''''''''''''%'''''">
              <a:rPr lang="en-US" altLang="zh-CN" sz="1100">
                <a:ea typeface="华文楷体"/>
                <a:cs typeface="Arial"/>
              </a:rPr>
              <a:t>26%</a:t>
            </a:fld>
            <a:endParaRPr lang="zh-CN" altLang="en-US" sz="1100" strike="noStrike" cap="none" normalizeH="0" smtClean="0">
              <a:ln>
                <a:noFill/>
              </a:ln>
              <a:effectLst/>
              <a:latin typeface="Arial"/>
              <a:ea typeface="华文楷体"/>
              <a:cs typeface="Arial"/>
              <a:sym typeface="Arial"/>
            </a:endParaRPr>
          </a:p>
        </p:txBody>
      </p:sp>
      <p:sp>
        <p:nvSpPr>
          <p:cNvPr id="45" name="Rectangle 44"/>
          <p:cNvSpPr/>
          <p:nvPr>
            <p:custDataLst>
              <p:tags r:id="rId33"/>
            </p:custDataLst>
          </p:nvPr>
        </p:nvSpPr>
        <p:spPr bwMode="auto">
          <a:xfrm>
            <a:off x="819150" y="2579688"/>
            <a:ext cx="1290638" cy="336550"/>
          </a:xfrm>
          <a:prstGeom prst="rect">
            <a:avLst/>
          </a:prstGeom>
          <a:noFill/>
          <a:ln w="9525" cap="flat" cmpd="sng" algn="ctr">
            <a:noFill/>
            <a:prstDash val="solid"/>
            <a:round/>
            <a:headEnd type="none" w="med" len="med"/>
            <a:tailEnd type="none" w="med" len="med"/>
          </a:ln>
          <a:effec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14E578C9-D668-4E3B-8DCE-4E1CD22A04B2}" type="datetime'''Insufficient ind''''ivi''d''ual''''&#10; s''ellers/b''''uyers'''">
              <a:rPr lang="en-US" altLang="zh-CN" sz="1100">
                <a:ea typeface="华文楷体"/>
                <a:cs typeface="Arial"/>
              </a:rPr>
              <a:t>Insufficient individual
 sellers/buyers</a:t>
            </a:fld>
            <a:endParaRPr lang="zh-CN" altLang="en-US" sz="1100" strike="noStrike" cap="none" normalizeH="0" smtClean="0">
              <a:ln>
                <a:noFill/>
              </a:ln>
              <a:effectLst/>
              <a:latin typeface="Arial"/>
              <a:ea typeface="华文楷体"/>
              <a:cs typeface="Arial"/>
              <a:sym typeface="Arial"/>
            </a:endParaRPr>
          </a:p>
        </p:txBody>
      </p:sp>
      <p:sp>
        <p:nvSpPr>
          <p:cNvPr id="40" name="Rectangle 39"/>
          <p:cNvSpPr/>
          <p:nvPr>
            <p:custDataLst>
              <p:tags r:id="rId34"/>
            </p:custDataLst>
          </p:nvPr>
        </p:nvSpPr>
        <p:spPr bwMode="gray">
          <a:xfrm>
            <a:off x="3835400" y="2663825"/>
            <a:ext cx="31750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DC20CEF9-4B5E-4A88-936C-FAE25F350511}" type="datetime'''3''''1''''''''''%'''''''">
              <a:rPr lang="en-US" altLang="zh-CN" sz="1100">
                <a:ea typeface="华文楷体"/>
                <a:cs typeface="Arial"/>
              </a:rPr>
              <a:t>31%</a:t>
            </a:fld>
            <a:endParaRPr lang="zh-CN" altLang="en-US" sz="1100" strike="noStrike" cap="none" normalizeH="0" smtClean="0">
              <a:ln>
                <a:noFill/>
              </a:ln>
              <a:effectLst/>
              <a:latin typeface="Arial"/>
              <a:ea typeface="华文楷体"/>
              <a:cs typeface="Arial"/>
              <a:sym typeface="Arial"/>
            </a:endParaRPr>
          </a:p>
        </p:txBody>
      </p:sp>
      <p:sp>
        <p:nvSpPr>
          <p:cNvPr id="46" name="Rectangle 45"/>
          <p:cNvSpPr/>
          <p:nvPr>
            <p:custDataLst>
              <p:tags r:id="rId35"/>
            </p:custDataLst>
          </p:nvPr>
        </p:nvSpPr>
        <p:spPr bwMode="auto">
          <a:xfrm>
            <a:off x="1016000" y="5807075"/>
            <a:ext cx="1093788"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r">
              <a:spcBef>
                <a:spcPct val="0"/>
              </a:spcBef>
            </a:pPr>
            <a:fld id="{0DE7017A-D172-4F88-A6A3-515B11080F3C}" type="datetime'''''''''''''''''O''''''ve''r ''pr''o''''f''''''e''ssi''onal'">
              <a:rPr lang="en-US" altLang="zh-CN" sz="1100">
                <a:ea typeface="华文楷体"/>
                <a:cs typeface="Arial"/>
              </a:rPr>
              <a:t>Over professional</a:t>
            </a:fld>
            <a:endParaRPr lang="zh-CN" altLang="en-US" sz="1100" strike="noStrike" cap="none" normalizeH="0" smtClean="0">
              <a:ln>
                <a:noFill/>
              </a:ln>
              <a:effectLst/>
              <a:latin typeface="Arial"/>
              <a:ea typeface="华文楷体"/>
              <a:cs typeface="Arial"/>
              <a:sym typeface="Arial"/>
            </a:endParaRPr>
          </a:p>
        </p:txBody>
      </p:sp>
      <p:sp>
        <p:nvSpPr>
          <p:cNvPr id="48" name="Rectangle 47"/>
          <p:cNvSpPr/>
          <p:nvPr>
            <p:custDataLst>
              <p:tags r:id="rId36"/>
            </p:custDataLst>
          </p:nvPr>
        </p:nvSpPr>
        <p:spPr bwMode="gray">
          <a:xfrm>
            <a:off x="2244725" y="5807075"/>
            <a:ext cx="239713"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19050" tIns="0" rIns="1905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BB5FC6E7-DC60-4EB1-9819-A2F050402D96}" type="datetime'''''''''''''''6''''''''''''''''''''''%'''''''">
              <a:rPr lang="en-US" altLang="zh-CN" sz="1100">
                <a:ea typeface="华文楷体"/>
                <a:cs typeface="Arial"/>
              </a:rPr>
              <a:t>6%</a:t>
            </a:fld>
            <a:endParaRPr lang="zh-CN" altLang="en-US" sz="1100" strike="noStrike" cap="none" normalizeH="0" smtClean="0">
              <a:ln>
                <a:noFill/>
              </a:ln>
              <a:effectLst/>
              <a:latin typeface="Arial"/>
              <a:ea typeface="华文楷体"/>
              <a:cs typeface="Arial"/>
              <a:sym typeface="Arial"/>
            </a:endParaRPr>
          </a:p>
        </p:txBody>
      </p:sp>
      <p:sp>
        <p:nvSpPr>
          <p:cNvPr id="76" name="Rectangle 75"/>
          <p:cNvSpPr/>
          <p:nvPr>
            <p:custDataLst>
              <p:tags r:id="rId37"/>
            </p:custDataLst>
          </p:nvPr>
        </p:nvSpPr>
        <p:spPr bwMode="auto">
          <a:xfrm>
            <a:off x="722313" y="5178425"/>
            <a:ext cx="13874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72E5BC10-8177-43A5-8473-E8ADDBE8F12D}" type="datetime'''Po''o''''r'' ''''c''usto''m''''''e''r s''e''r''''''vic''e'''">
              <a:rPr lang="en-US" altLang="zh-CN" sz="1100">
                <a:solidFill>
                  <a:schemeClr val="tx1"/>
                </a:solidFill>
                <a:latin typeface="Arial"/>
                <a:ea typeface="华文楷体"/>
                <a:cs typeface="Arial"/>
                <a:sym typeface="Arial"/>
              </a:rPr>
              <a:pPr algn="r">
                <a:spcBef>
                  <a:spcPct val="0"/>
                </a:spcBef>
                <a:spcAft>
                  <a:spcPct val="0"/>
                </a:spcAft>
              </a:pPr>
              <a:t>Poor customer service</a:t>
            </a:fld>
            <a:endParaRPr lang="zh-CN" altLang="en-US" sz="1100">
              <a:solidFill>
                <a:schemeClr val="tx1"/>
              </a:solidFill>
              <a:latin typeface="Arial"/>
              <a:ea typeface="华文楷体"/>
              <a:cs typeface="Arial"/>
              <a:sym typeface="Arial"/>
            </a:endParaRPr>
          </a:p>
        </p:txBody>
      </p:sp>
      <p:sp>
        <p:nvSpPr>
          <p:cNvPr id="52" name="Rectangular Callout 51"/>
          <p:cNvSpPr/>
          <p:nvPr/>
        </p:nvSpPr>
        <p:spPr bwMode="auto">
          <a:xfrm>
            <a:off x="2888865" y="5610225"/>
            <a:ext cx="2292735" cy="900112"/>
          </a:xfrm>
          <a:prstGeom prst="wedgeRectCallout">
            <a:avLst>
              <a:gd name="adj1" fmla="val -65766"/>
              <a:gd name="adj2" fmla="val -10521"/>
            </a:avLst>
          </a:prstGeom>
          <a:solidFill>
            <a:schemeClr val="bg1">
              <a:lumMod val="95000"/>
            </a:schemeClr>
          </a:solidFill>
          <a:ln w="9525">
            <a:solidFill>
              <a:schemeClr val="tx1">
                <a:lumMod val="85000"/>
                <a:lumOff val="15000"/>
              </a:schemeClr>
            </a:solidFill>
          </a:ln>
        </p:spPr>
        <p:style>
          <a:lnRef idx="2">
            <a:schemeClr val="accent1"/>
          </a:lnRef>
          <a:fillRef idx="1">
            <a:schemeClr val="lt1"/>
          </a:fillRef>
          <a:effectRef idx="0">
            <a:schemeClr val="accent1"/>
          </a:effectRef>
          <a:fontRef idx="minor">
            <a:schemeClr val="dk1"/>
          </a:fontRef>
        </p:style>
        <p:txBody>
          <a:bodyPr wrap="square" rtlCol="0" anchor="t">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l">
              <a:lnSpc>
                <a:spcPct val="110000"/>
              </a:lnSpc>
              <a:spcBef>
                <a:spcPct val="40000"/>
              </a:spcBef>
              <a:buClr>
                <a:srgbClr val="007300"/>
              </a:buClr>
            </a:pPr>
            <a:r>
              <a:rPr lang="en-US" altLang="zh-CN" sz="1100">
                <a:solidFill>
                  <a:schemeClr val="tx1"/>
                </a:solidFill>
                <a:latin typeface="+mn-lt"/>
                <a:ea typeface="+mn-ea"/>
              </a:rPr>
              <a:t>Some individual sellers complained that Che168 was </a:t>
            </a:r>
            <a:r>
              <a:rPr lang="en-US" altLang="zh-CN" sz="1100" smtClean="0">
                <a:solidFill>
                  <a:schemeClr val="tx1"/>
                </a:solidFill>
                <a:latin typeface="+mn-lt"/>
                <a:ea typeface="+mn-ea"/>
              </a:rPr>
              <a:t>too professional </a:t>
            </a:r>
            <a:r>
              <a:rPr lang="en-US" altLang="zh-CN" sz="1100">
                <a:solidFill>
                  <a:schemeClr val="tx1"/>
                </a:solidFill>
                <a:latin typeface="+mn-lt"/>
                <a:ea typeface="+mn-ea"/>
              </a:rPr>
              <a:t>that they failed to </a:t>
            </a:r>
            <a:r>
              <a:rPr lang="en-US" altLang="zh-CN" sz="1100" smtClean="0">
                <a:solidFill>
                  <a:schemeClr val="tx1"/>
                </a:solidFill>
                <a:latin typeface="+mn-lt"/>
                <a:ea typeface="+mn-ea"/>
              </a:rPr>
              <a:t>understand its information well</a:t>
            </a:r>
            <a:endParaRPr lang="zh-CN" altLang="en-US" sz="1100">
              <a:solidFill>
                <a:schemeClr val="tx1"/>
              </a:solidFill>
              <a:latin typeface="+mn-lt"/>
              <a:ea typeface="+mn-ea"/>
            </a:endParaRPr>
          </a:p>
        </p:txBody>
      </p:sp>
      <p:sp>
        <p:nvSpPr>
          <p:cNvPr id="53" name="TextBox 52"/>
          <p:cNvSpPr txBox="1"/>
          <p:nvPr/>
        </p:nvSpPr>
        <p:spPr bwMode="gray">
          <a:xfrm>
            <a:off x="2044481" y="1905000"/>
            <a:ext cx="1460719" cy="430887"/>
          </a:xfrm>
          <a:prstGeom prst="rect">
            <a:avLst/>
          </a:prstGeom>
          <a:noFill/>
        </p:spPr>
        <p:txBody>
          <a:bodyPr wrap="square" rtlCol="0">
            <a:spAutoFit/>
          </a:bodyPr>
          <a:lstStyle>
            <a:defPPr>
              <a:defRPr lang="en-US"/>
            </a:defPPr>
            <a:lvl1pPr marL="0" algn="ctr" defTabSz="509412" rtl="0" eaLnBrk="1" latinLnBrk="0" hangingPunct="1">
              <a:lnSpc>
                <a:spcPct val="150000"/>
              </a:lnSpc>
              <a:tabLst>
                <a:tab pos="1200150"/>
              </a:tabLst>
              <a:defRPr sz="1100" kern="1200">
                <a:solidFill>
                  <a:schemeClr val="accent4"/>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00000"/>
              </a:lnSpc>
            </a:pPr>
            <a:r>
              <a:rPr lang="en-US" altLang="zh-CN" smtClean="0"/>
              <a:t>N=35</a:t>
            </a:r>
            <a:r>
              <a:rPr lang="en-US" altLang="zh-CN" baseline="30000" smtClean="0"/>
              <a:t>1</a:t>
            </a:r>
          </a:p>
          <a:p>
            <a:pPr>
              <a:lnSpc>
                <a:spcPct val="100000"/>
              </a:lnSpc>
            </a:pPr>
            <a:r>
              <a:rPr lang="en-US" altLang="zh-CN"/>
              <a:t>Multiple </a:t>
            </a:r>
            <a:r>
              <a:rPr lang="en-US" altLang="zh-CN" smtClean="0"/>
              <a:t>Choices</a:t>
            </a:r>
            <a:endParaRPr lang="en-US" altLang="zh-CN"/>
          </a:p>
        </p:txBody>
      </p:sp>
      <p:sp>
        <p:nvSpPr>
          <p:cNvPr id="55" name="Rectangular Callout 54"/>
          <p:cNvSpPr/>
          <p:nvPr/>
        </p:nvSpPr>
        <p:spPr bwMode="auto">
          <a:xfrm>
            <a:off x="3632200" y="3573463"/>
            <a:ext cx="2101850" cy="1462087"/>
          </a:xfrm>
          <a:prstGeom prst="wedgeRectCallout">
            <a:avLst>
              <a:gd name="adj1" fmla="val -41591"/>
              <a:gd name="adj2" fmla="val -59585"/>
            </a:avLst>
          </a:prstGeom>
          <a:solidFill>
            <a:schemeClr val="bg1">
              <a:lumMod val="95000"/>
            </a:schemeClr>
          </a:solidFill>
          <a:ln w="9525">
            <a:solidFill>
              <a:schemeClr val="tx1">
                <a:lumMod val="85000"/>
                <a:lumOff val="15000"/>
              </a:schemeClr>
            </a:solidFill>
          </a:ln>
        </p:spPr>
        <p:style>
          <a:lnRef idx="2">
            <a:schemeClr val="accent1"/>
          </a:lnRef>
          <a:fillRef idx="1">
            <a:schemeClr val="lt1"/>
          </a:fillRef>
          <a:effectRef idx="0">
            <a:schemeClr val="accent1"/>
          </a:effectRef>
          <a:fontRef idx="minor">
            <a:schemeClr val="dk1"/>
          </a:fontRef>
        </p:style>
        <p:txBody>
          <a:bodyPr wrap="square" rtlCol="0" anchor="t">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nSpc>
                <a:spcPct val="110000"/>
              </a:lnSpc>
              <a:spcBef>
                <a:spcPct val="40000"/>
              </a:spcBef>
              <a:buClr>
                <a:srgbClr val="007300"/>
              </a:buClr>
            </a:pPr>
            <a:r>
              <a:rPr lang="en-US" altLang="zh-CN" sz="1100">
                <a:solidFill>
                  <a:schemeClr val="tx1"/>
                </a:solidFill>
              </a:rPr>
              <a:t>“ATHM Che168 is good at remote management, but considering that local service is a key factor in used cars deals, a lack of local team will limit its business expanding.”</a:t>
            </a:r>
          </a:p>
          <a:p>
            <a:pPr algn="r">
              <a:lnSpc>
                <a:spcPct val="110000"/>
              </a:lnSpc>
              <a:spcBef>
                <a:spcPct val="40000"/>
              </a:spcBef>
              <a:buClr>
                <a:srgbClr val="007300"/>
              </a:buClr>
            </a:pPr>
            <a:r>
              <a:rPr lang="en-US" altLang="zh-CN" sz="1100">
                <a:solidFill>
                  <a:schemeClr val="tx1"/>
                </a:solidFill>
              </a:rPr>
              <a:t>——Industry Expert</a:t>
            </a:r>
          </a:p>
        </p:txBody>
      </p:sp>
      <p:sp>
        <p:nvSpPr>
          <p:cNvPr id="54" name="TextBox 53"/>
          <p:cNvSpPr txBox="1"/>
          <p:nvPr/>
        </p:nvSpPr>
        <p:spPr>
          <a:xfrm>
            <a:off x="685800" y="6904293"/>
            <a:ext cx="4929294" cy="334707"/>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nSpc>
                <a:spcPct val="150000"/>
              </a:lnSpc>
              <a:tabLst>
                <a:tab pos="1200150"/>
              </a:tabLst>
            </a:pPr>
            <a:r>
              <a:rPr lang="en-US" altLang="zh-CN" sz="1050" smtClean="0">
                <a:solidFill>
                  <a:schemeClr val="accent4"/>
                </a:solidFill>
              </a:rPr>
              <a:t>Note: 1. Samples include both individual sellers and individual buyers.</a:t>
            </a:r>
            <a:endParaRPr lang="zh-CN" altLang="en-US" sz="1050" smtClean="0">
              <a:solidFill>
                <a:schemeClr val="accent4"/>
              </a:solidFill>
            </a:endParaRPr>
          </a:p>
        </p:txBody>
      </p:sp>
      <p:sp>
        <p:nvSpPr>
          <p:cNvPr id="56" name="AcnBodyText_ID_83"/>
          <p:cNvSpPr>
            <a:spLocks noGrp="1" noChangeArrowheads="1"/>
          </p:cNvSpPr>
          <p:nvPr>
            <p:custDataLst>
              <p:tags r:id="rId38"/>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smtClean="0"/>
              <a:t>Consumer In Depth Interviews</a:t>
            </a:r>
            <a:endParaRPr lang="en-US" altLang="zh-CN" sz="1000" i="1" smtClean="0">
              <a:sym typeface="Tahoma"/>
            </a:endParaRPr>
          </a:p>
        </p:txBody>
      </p:sp>
    </p:spTree>
    <p:extLst>
      <p:ext uri="{BB962C8B-B14F-4D97-AF65-F5344CB8AC3E}">
        <p14:creationId xmlns:p14="http://schemas.microsoft.com/office/powerpoint/2010/main" val="559656860"/>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4" name="Object 43" hidden="1"/>
          <p:cNvGraphicFramePr>
            <a:graphicFrameLocks noChangeAspect="1"/>
          </p:cNvGraphicFramePr>
          <p:nvPr>
            <p:custDataLst>
              <p:tags r:id="rId2"/>
            </p:custDataLst>
            <p:extLst>
              <p:ext uri="{D42A27DB-BD31-4B8C-83A1-F6EECF244321}">
                <p14:modId xmlns:p14="http://schemas.microsoft.com/office/powerpoint/2010/main" val="3269707547"/>
              </p:ext>
            </p:extLst>
          </p:nvPr>
        </p:nvGraphicFramePr>
        <p:xfrm>
          <a:off x="1559" y="1588"/>
          <a:ext cx="1587" cy="1587"/>
        </p:xfrm>
        <a:graphic>
          <a:graphicData uri="http://schemas.openxmlformats.org/presentationml/2006/ole">
            <mc:AlternateContent>
              <mc:Choice xmlns:v="urn:schemas-microsoft-com:vml" Requires="v">
                <p:oleObj spid="_x0000_s1063"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559" y="1588"/>
                        <a:ext cx="1587" cy="1587"/>
                      </a:xfrm>
                      <a:prstGeom prst="rect">
                        <a:avLst/>
                      </a:prstGeom>
                      <a:noFill/>
                    </p:spPr>
                  </p:pic>
                </p:oleObj>
              </mc:Fallback>
            </mc:AlternateContent>
          </a:graphicData>
        </a:graphic>
      </p:graphicFrame>
      <p:sp>
        <p:nvSpPr>
          <p:cNvPr id="43" name="Rectangle 42"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000">
              <a:latin typeface="Tahoma"/>
              <a:ea typeface="华文楷体"/>
              <a:sym typeface="Tahoma"/>
            </a:endParaRPr>
          </a:p>
        </p:txBody>
      </p:sp>
      <p:sp>
        <p:nvSpPr>
          <p:cNvPr id="2" name="Title 1"/>
          <p:cNvSpPr>
            <a:spLocks noGrp="1"/>
          </p:cNvSpPr>
          <p:nvPr>
            <p:ph type="title"/>
          </p:nvPr>
        </p:nvSpPr>
        <p:spPr>
          <a:xfrm>
            <a:off x="533400" y="466436"/>
            <a:ext cx="9144000" cy="533400"/>
          </a:xfrm>
        </p:spPr>
        <p:txBody>
          <a:bodyPr>
            <a:noAutofit/>
          </a:bodyPr>
          <a:lstStyle/>
          <a:p>
            <a:r>
              <a:rPr lang="en-US" altLang="zh-CN" sz="2000" smtClean="0"/>
              <a:t>ATHM (Che168) can well address the needs of individual used car buyers who want to get information, but not good at dealing with individual sellers and merchants who want to make transactions</a:t>
            </a:r>
            <a:endParaRPr lang="zh-CN" altLang="en-US" sz="2000"/>
          </a:p>
        </p:txBody>
      </p:sp>
      <p:sp>
        <p:nvSpPr>
          <p:cNvPr id="4" name="Footer Placeholder 3"/>
          <p:cNvSpPr>
            <a:spLocks noGrp="1"/>
          </p:cNvSpPr>
          <p:nvPr>
            <p:ph type="ftr" sz="quarter" idx="11"/>
          </p:nvPr>
        </p:nvSpPr>
        <p:spPr/>
        <p:txBody>
          <a:bodyPr/>
          <a:lstStyle/>
          <a:p>
            <a:r>
              <a:rPr lang="en-US" sz="1000" smtClean="0"/>
              <a:t>Confidential</a:t>
            </a:r>
          </a:p>
        </p:txBody>
      </p:sp>
      <p:sp>
        <p:nvSpPr>
          <p:cNvPr id="5" name="Slide Number Placeholder 4"/>
          <p:cNvSpPr>
            <a:spLocks noGrp="1"/>
          </p:cNvSpPr>
          <p:nvPr>
            <p:ph type="sldNum" sz="quarter" idx="12"/>
          </p:nvPr>
        </p:nvSpPr>
        <p:spPr/>
        <p:txBody>
          <a:bodyPr/>
          <a:lstStyle/>
          <a:p>
            <a:fld id="{05CABE09-BF1D-D744-AFC8-EE0D1E8ADE6E}" type="slidenum">
              <a:rPr lang="en-US" sz="1000" smtClean="0"/>
              <a:t>7</a:t>
            </a:fld>
            <a:endParaRPr lang="en-US" sz="1000"/>
          </a:p>
        </p:txBody>
      </p:sp>
      <p:graphicFrame>
        <p:nvGraphicFramePr>
          <p:cNvPr id="172" name="Table 171"/>
          <p:cNvGraphicFramePr>
            <a:graphicFrameLocks noGrp="1"/>
          </p:cNvGraphicFramePr>
          <p:nvPr>
            <p:extLst>
              <p:ext uri="{D42A27DB-BD31-4B8C-83A1-F6EECF244321}">
                <p14:modId xmlns:p14="http://schemas.microsoft.com/office/powerpoint/2010/main" val="200883473"/>
              </p:ext>
            </p:extLst>
          </p:nvPr>
        </p:nvGraphicFramePr>
        <p:xfrm>
          <a:off x="1713344" y="5181600"/>
          <a:ext cx="1295400" cy="1600200"/>
        </p:xfrm>
        <a:graphic>
          <a:graphicData uri="http://schemas.openxmlformats.org/drawingml/2006/table">
            <a:tbl>
              <a:tblPr/>
              <a:tblGrid>
                <a:gridCol w="1295400"/>
              </a:tblGrid>
              <a:tr h="325169">
                <a:tc>
                  <a:txBody>
                    <a:bodyPr vert="horz" wrap="square"/>
                    <a:lstStyle/>
                    <a:p>
                      <a:pPr marL="0" algn="r" defTabSz="509412" rtl="0" eaLnBrk="1" fontAlgn="ctr" latinLnBrk="0" hangingPunct="1"/>
                      <a:r>
                        <a:rPr lang="en-US" sz="1000" b="0" i="0" u="none" strike="noStrike" kern="1200">
                          <a:solidFill>
                            <a:schemeClr val="accent4"/>
                          </a:solidFill>
                          <a:latin typeface="+mn-lt"/>
                          <a:ea typeface="+mn-ea"/>
                          <a:cs typeface="+mn-cs"/>
                        </a:rPr>
                        <a:t>Warranty</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01293">
                <a:tc>
                  <a:txBody>
                    <a:bodyPr vert="horz" wrap="square"/>
                    <a:lstStyle/>
                    <a:p>
                      <a:pPr marL="0" algn="r" defTabSz="509412" rtl="0" eaLnBrk="1" fontAlgn="ctr" latinLnBrk="0" hangingPunct="1"/>
                      <a:r>
                        <a:rPr lang="en-US" sz="1000" b="0" i="0" u="none" strike="noStrike" kern="1200">
                          <a:solidFill>
                            <a:schemeClr val="accent4"/>
                          </a:solidFill>
                          <a:latin typeface="+mn-lt"/>
                          <a:ea typeface="+mn-ea"/>
                          <a:cs typeface="+mn-cs"/>
                        </a:rPr>
                        <a:t>Detailed car features</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45328">
                <a:tc>
                  <a:txBody>
                    <a:bodyPr vert="horz" wrap="square"/>
                    <a:lstStyle/>
                    <a:p>
                      <a:pPr marL="0" algn="r" defTabSz="509412" rtl="0" eaLnBrk="1" fontAlgn="ctr" latinLnBrk="0" hangingPunct="1"/>
                      <a:r>
                        <a:rPr lang="en-US" sz="1000" b="0" i="0" u="none" strike="noStrike" kern="1200">
                          <a:solidFill>
                            <a:schemeClr val="accent4"/>
                          </a:solidFill>
                          <a:latin typeface="+mn-lt"/>
                          <a:ea typeface="+mn-ea"/>
                          <a:cs typeface="+mn-cs"/>
                        </a:rPr>
                        <a:t>Price </a:t>
                      </a:r>
                      <a:r>
                        <a:rPr lang="en-US" sz="1000" b="0" i="0" u="none" strike="noStrike" kern="1200" smtClean="0">
                          <a:solidFill>
                            <a:schemeClr val="accent4"/>
                          </a:solidFill>
                          <a:latin typeface="+mn-lt"/>
                          <a:ea typeface="+mn-ea"/>
                          <a:cs typeface="+mn-cs"/>
                        </a:rPr>
                        <a:t>comparison available</a:t>
                      </a:r>
                      <a:endParaRPr lang="en-US" sz="1000" b="0" i="0" u="none" strike="noStrike" kern="1200">
                        <a:solidFill>
                          <a:schemeClr val="accent4"/>
                        </a:solidFill>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35724">
                <a:tc>
                  <a:txBody>
                    <a:bodyPr vert="horz" wrap="square"/>
                    <a:lstStyle/>
                    <a:p>
                      <a:pPr marL="0" algn="r" defTabSz="509412" rtl="0" eaLnBrk="1" fontAlgn="ctr" latinLnBrk="0" hangingPunct="1"/>
                      <a:r>
                        <a:rPr lang="en-US" sz="1000" b="0" i="0" u="none" strike="noStrike" kern="1200" smtClean="0">
                          <a:solidFill>
                            <a:schemeClr val="accent4"/>
                          </a:solidFill>
                          <a:latin typeface="+mn-lt"/>
                          <a:ea typeface="+mn-ea"/>
                          <a:cs typeface="+mn-cs"/>
                        </a:rPr>
                        <a:t>Good Reputation</a:t>
                      </a:r>
                      <a:endParaRPr lang="en-US" sz="1000" b="0" i="0" u="none" strike="noStrike" kern="1200">
                        <a:solidFill>
                          <a:schemeClr val="accent4"/>
                        </a:solidFill>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292686">
                <a:tc>
                  <a:txBody>
                    <a:bodyPr vert="horz" wrap="square"/>
                    <a:lstStyle/>
                    <a:p>
                      <a:pPr marL="0" algn="r" defTabSz="509412" rtl="0" eaLnBrk="1" fontAlgn="ctr" latinLnBrk="0" hangingPunct="1"/>
                      <a:r>
                        <a:rPr lang="en-US" sz="1000" b="0" i="0" u="none" strike="noStrike" kern="1200">
                          <a:solidFill>
                            <a:schemeClr val="accent4"/>
                          </a:solidFill>
                          <a:latin typeface="+mn-lt"/>
                          <a:ea typeface="+mn-ea"/>
                          <a:cs typeface="+mn-cs"/>
                        </a:rPr>
                        <a:t>Reliability/credibility</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graphicFrame>
        <p:nvGraphicFramePr>
          <p:cNvPr id="157" name="Table 156"/>
          <p:cNvGraphicFramePr>
            <a:graphicFrameLocks noGrp="1"/>
          </p:cNvGraphicFramePr>
          <p:nvPr>
            <p:extLst>
              <p:ext uri="{D42A27DB-BD31-4B8C-83A1-F6EECF244321}">
                <p14:modId xmlns:p14="http://schemas.microsoft.com/office/powerpoint/2010/main" val="3883922188"/>
              </p:ext>
            </p:extLst>
          </p:nvPr>
        </p:nvGraphicFramePr>
        <p:xfrm>
          <a:off x="1836524" y="1714500"/>
          <a:ext cx="1172219" cy="1334039"/>
        </p:xfrm>
        <a:graphic>
          <a:graphicData uri="http://schemas.openxmlformats.org/drawingml/2006/table">
            <a:tbl>
              <a:tblPr/>
              <a:tblGrid>
                <a:gridCol w="1172219"/>
              </a:tblGrid>
              <a:tr h="349894">
                <a:tc>
                  <a:txBody>
                    <a:bodyPr vert="horz" wrap="square"/>
                    <a:lstStyle/>
                    <a:p>
                      <a:pPr marL="0" algn="r" defTabSz="509412" rtl="0" eaLnBrk="1" fontAlgn="ctr" latinLnBrk="0" hangingPunct="1"/>
                      <a:r>
                        <a:rPr lang="en-US" sz="1100" b="1" i="0" u="none" strike="noStrike" kern="1200" smtClean="0">
                          <a:solidFill>
                            <a:schemeClr val="accent4"/>
                          </a:solidFill>
                          <a:latin typeface="+mn-lt"/>
                          <a:ea typeface="+mn-ea"/>
                          <a:cs typeface="+mn-cs"/>
                        </a:rPr>
                        <a:t>Reasonable Price</a:t>
                      </a:r>
                      <a:endParaRPr lang="en-US" sz="1100" b="1" i="0" u="none" strike="noStrike" kern="1200">
                        <a:solidFill>
                          <a:schemeClr val="accent4"/>
                        </a:solidFill>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61606">
                <a:tc>
                  <a:txBody>
                    <a:bodyPr vert="horz" wrap="square"/>
                    <a:lstStyle/>
                    <a:p>
                      <a:pPr algn="r" fontAlgn="ctr"/>
                      <a:r>
                        <a:rPr lang="en-US" sz="1100" b="1" i="0" u="none" strike="noStrike" smtClean="0">
                          <a:solidFill>
                            <a:schemeClr val="accent4"/>
                          </a:solidFill>
                          <a:latin typeface="+mn-lt"/>
                        </a:rPr>
                        <a:t>Sufficient Sales Leads</a:t>
                      </a:r>
                      <a:endParaRPr lang="en-US" sz="1100" b="1" i="0" u="none" strike="noStrike">
                        <a:solidFill>
                          <a:schemeClr val="accent4"/>
                        </a:solidFill>
                        <a:latin typeface="Tahoma"/>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61606">
                <a:tc>
                  <a:txBody>
                    <a:bodyPr vert="horz" wrap="square"/>
                    <a:lstStyle/>
                    <a:p>
                      <a:pPr algn="r" fontAlgn="ctr"/>
                      <a:r>
                        <a:rPr lang="en-US" sz="1000" b="0" i="0" u="none" strike="noStrike" baseline="0" smtClean="0">
                          <a:solidFill>
                            <a:schemeClr val="accent4"/>
                          </a:solidFill>
                          <a:latin typeface="+mn-lt"/>
                        </a:rPr>
                        <a:t>Convenient</a:t>
                      </a:r>
                      <a:r>
                        <a:rPr lang="en-US" sz="1000" b="0" i="0" u="none" strike="noStrike" smtClean="0">
                          <a:solidFill>
                            <a:schemeClr val="accent4"/>
                          </a:solidFill>
                          <a:latin typeface="+mn-lt"/>
                        </a:rPr>
                        <a:t> to Upload Information</a:t>
                      </a:r>
                      <a:endParaRPr lang="en-US" sz="1000" b="0" i="0" u="none" strike="noStrike">
                        <a:solidFill>
                          <a:schemeClr val="accent4"/>
                        </a:solidFill>
                        <a:latin typeface="Tahoma"/>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260933">
                <a:tc>
                  <a:txBody>
                    <a:bodyPr vert="horz" wrap="square"/>
                    <a:lstStyle/>
                    <a:p>
                      <a:pPr algn="r" fontAlgn="ctr"/>
                      <a:r>
                        <a:rPr lang="en-US" sz="1000" b="0" i="0" u="none" strike="noStrike" smtClean="0">
                          <a:solidFill>
                            <a:schemeClr val="accent4"/>
                          </a:solidFill>
                          <a:latin typeface="+mn-lt"/>
                        </a:rPr>
                        <a:t>Beautiful Exhibition</a:t>
                      </a:r>
                      <a:endParaRPr lang="en-US" sz="1000" b="0" i="0" u="none" strike="noStrike">
                        <a:solidFill>
                          <a:schemeClr val="accent4"/>
                        </a:solidFill>
                        <a:latin typeface="Tahoma"/>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cxnSp>
        <p:nvCxnSpPr>
          <p:cNvPr id="158" name="Straight Connector 157"/>
          <p:cNvCxnSpPr/>
          <p:nvPr>
            <p:custDataLst>
              <p:tags r:id="rId6"/>
            </p:custDataLst>
          </p:nvPr>
        </p:nvCxnSpPr>
        <p:spPr bwMode="auto">
          <a:xfrm>
            <a:off x="3200400" y="1924050"/>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55" name="Straight Connector 154"/>
          <p:cNvCxnSpPr/>
          <p:nvPr>
            <p:custDataLst>
              <p:tags r:id="rId7"/>
            </p:custDataLst>
          </p:nvPr>
        </p:nvCxnSpPr>
        <p:spPr bwMode="auto">
          <a:xfrm>
            <a:off x="3200400" y="2276475"/>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53" name="Straight Connector 152"/>
          <p:cNvCxnSpPr/>
          <p:nvPr>
            <p:custDataLst>
              <p:tags r:id="rId8"/>
            </p:custDataLst>
          </p:nvPr>
        </p:nvCxnSpPr>
        <p:spPr bwMode="auto">
          <a:xfrm>
            <a:off x="3200400" y="2619375"/>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graphicFrame>
        <p:nvGraphicFramePr>
          <p:cNvPr id="163" name="Object 162"/>
          <p:cNvGraphicFramePr>
            <a:graphicFrameLocks noChangeAspect="1"/>
          </p:cNvGraphicFramePr>
          <p:nvPr>
            <p:custDataLst>
              <p:tags r:id="rId9"/>
            </p:custDataLst>
            <p:extLst>
              <p:ext uri="{D42A27DB-BD31-4B8C-83A1-F6EECF244321}">
                <p14:modId xmlns:p14="http://schemas.microsoft.com/office/powerpoint/2010/main" val="635139795"/>
              </p:ext>
            </p:extLst>
          </p:nvPr>
        </p:nvGraphicFramePr>
        <p:xfrm>
          <a:off x="3086100" y="1638300"/>
          <a:ext cx="4019420" cy="1428758"/>
        </p:xfrm>
        <a:graphic>
          <a:graphicData uri="http://schemas.openxmlformats.org/presentationml/2006/ole">
            <mc:AlternateContent>
              <mc:Choice xmlns:v="urn:schemas-microsoft-com:vml" Requires="v">
                <p:oleObj spid="_x0000_s1064" name="Chart" r:id="rId10" imgW="4019420" imgH="1428758" progId="MSGraph.Chart.8">
                  <p:embed/>
                </p:oleObj>
              </mc:Choice>
              <mc:Fallback>
                <p:oleObj name="Chart" r:id="rId10" imgW="4019420" imgH="1428758" progId="MSGraph.Chart.8">
                  <p:embed/>
                  <p:pic>
                    <p:nvPicPr>
                      <p:cNvPr id="0" name="OLE substitute image"/>
                      <p:cNvPicPr/>
                      <p:nvPr/>
                    </p:nvPicPr>
                    <p:blipFill>
                      <a:blip r:embed="rId11"/>
                      <a:stretch>
                        <a:fillRect/>
                      </a:stretch>
                    </p:blipFill>
                    <p:spPr>
                      <a:xfrm>
                        <a:off x="3086100" y="1638300"/>
                        <a:ext cx="4019420" cy="1428758"/>
                      </a:xfrm>
                      <a:prstGeom prst="rect">
                        <a:avLst/>
                      </a:prstGeom>
                      <a:noFill/>
                    </p:spPr>
                  </p:pic>
                </p:oleObj>
              </mc:Fallback>
            </mc:AlternateContent>
          </a:graphicData>
        </a:graphic>
      </p:graphicFrame>
      <p:cxnSp>
        <p:nvCxnSpPr>
          <p:cNvPr id="102" name="Straight Connector 101"/>
          <p:cNvCxnSpPr/>
          <p:nvPr>
            <p:custDataLst>
              <p:tags r:id="rId12"/>
            </p:custDataLst>
          </p:nvPr>
        </p:nvCxnSpPr>
        <p:spPr bwMode="auto">
          <a:xfrm>
            <a:off x="5086350" y="2276475"/>
            <a:ext cx="1924050" cy="342900"/>
          </a:xfrm>
          <a:prstGeom prst="line">
            <a:avLst/>
          </a:prstGeom>
          <a:ln w="3175">
            <a:solidFill>
              <a:schemeClr val="tx1"/>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3" name="Straight Connector 102"/>
          <p:cNvCxnSpPr/>
          <p:nvPr>
            <p:custDataLst>
              <p:tags r:id="rId13"/>
            </p:custDataLst>
          </p:nvPr>
        </p:nvCxnSpPr>
        <p:spPr bwMode="auto">
          <a:xfrm flipH="1">
            <a:off x="6600825" y="2619375"/>
            <a:ext cx="409575" cy="352425"/>
          </a:xfrm>
          <a:prstGeom prst="line">
            <a:avLst/>
          </a:prstGeom>
          <a:ln w="3175">
            <a:solidFill>
              <a:schemeClr val="tx1"/>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10" name="Straight Connector 109"/>
          <p:cNvCxnSpPr/>
          <p:nvPr>
            <p:custDataLst>
              <p:tags r:id="rId14"/>
            </p:custDataLst>
          </p:nvPr>
        </p:nvCxnSpPr>
        <p:spPr bwMode="gray">
          <a:xfrm flipH="1">
            <a:off x="5086350" y="1924050"/>
            <a:ext cx="0" cy="352425"/>
          </a:xfrm>
          <a:prstGeom prst="line">
            <a:avLst/>
          </a:prstGeom>
          <a:ln w="3175">
            <a:solidFill>
              <a:srgbClr val="5639FB"/>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101" name="Rectangle 100"/>
          <p:cNvSpPr/>
          <p:nvPr>
            <p:custDataLst>
              <p:tags r:id="rId15"/>
            </p:custDataLst>
          </p:nvPr>
        </p:nvSpPr>
        <p:spPr bwMode="auto">
          <a:xfrm>
            <a:off x="7326312" y="2125662"/>
            <a:ext cx="104775" cy="104775"/>
          </a:xfrm>
          <a:prstGeom prst="rect">
            <a:avLst/>
          </a:prstGeom>
          <a:solidFill>
            <a:srgbClr val="C30C3E"/>
          </a:solidFill>
          <a:ln w="9525">
            <a:solidFill>
              <a:srgbClr val="C30C3E"/>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100" name="Diamond 99"/>
          <p:cNvSpPr/>
          <p:nvPr>
            <p:custDataLst>
              <p:tags r:id="rId16"/>
            </p:custDataLst>
          </p:nvPr>
        </p:nvSpPr>
        <p:spPr bwMode="auto">
          <a:xfrm>
            <a:off x="7326312" y="1922462"/>
            <a:ext cx="104775" cy="104775"/>
          </a:xfrm>
          <a:prstGeom prst="diamond">
            <a:avLst/>
          </a:prstGeom>
          <a:solidFill>
            <a:srgbClr val="351FFA"/>
          </a:solidFill>
          <a:ln w="9525">
            <a:solidFill>
              <a:srgbClr val="351FFA"/>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99" name="Isosceles Triangle 98"/>
          <p:cNvSpPr/>
          <p:nvPr>
            <p:custDataLst>
              <p:tags r:id="rId17"/>
            </p:custDataLst>
          </p:nvPr>
        </p:nvSpPr>
        <p:spPr bwMode="auto">
          <a:xfrm>
            <a:off x="7326312" y="1719262"/>
            <a:ext cx="104775" cy="104775"/>
          </a:xfrm>
          <a:prstGeom prst="triangle">
            <a:avLst/>
          </a:prstGeom>
          <a:solidFill>
            <a:srgbClr val="FF9933"/>
          </a:solidFill>
          <a:ln w="9525">
            <a:solidFill>
              <a:srgbClr val="FF9933"/>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98" name="Oval 97"/>
          <p:cNvSpPr/>
          <p:nvPr>
            <p:custDataLst>
              <p:tags r:id="rId18"/>
            </p:custDataLst>
          </p:nvPr>
        </p:nvSpPr>
        <p:spPr bwMode="auto">
          <a:xfrm>
            <a:off x="7326312" y="1516062"/>
            <a:ext cx="104775" cy="104775"/>
          </a:xfrm>
          <a:prstGeom prst="ellipse">
            <a:avLst/>
          </a:prstGeom>
          <a:solidFill>
            <a:schemeClr val="accent1"/>
          </a:solidFill>
          <a:ln w="9525">
            <a:solidFill>
              <a:schemeClr val="accent1"/>
            </a:solid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95" name="Rectangle 94"/>
          <p:cNvSpPr/>
          <p:nvPr>
            <p:custDataLst>
              <p:tags r:id="rId19"/>
            </p:custDataLst>
          </p:nvPr>
        </p:nvSpPr>
        <p:spPr bwMode="auto">
          <a:xfrm>
            <a:off x="7519987" y="2108200"/>
            <a:ext cx="817562" cy="1524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8D7BE4AF-D4A5-429E-A8F0-866FD98B3FA7}" type="datetime'''''''BI''''T''''A'''' (T''''a''''''o''''ch''''''''''''e'''')'">
              <a:rPr lang="en-US" altLang="zh-CN" sz="1000" smtClean="0">
                <a:solidFill>
                  <a:schemeClr val="tx1"/>
                </a:solidFill>
                <a:latin typeface="Tahoma"/>
                <a:ea typeface="华文楷体"/>
                <a:sym typeface="Tahoma"/>
              </a:rPr>
              <a:pPr>
                <a:spcBef>
                  <a:spcPct val="0"/>
                </a:spcBef>
                <a:spcAft>
                  <a:spcPct val="0"/>
                </a:spcAft>
              </a:pPr>
              <a:t>BITA (Taoche)</a:t>
            </a:fld>
            <a:endParaRPr lang="zh-CN" altLang="en-US" sz="1000">
              <a:solidFill>
                <a:schemeClr val="tx1"/>
              </a:solidFill>
              <a:latin typeface="Tahoma"/>
              <a:ea typeface="华文楷体"/>
              <a:sym typeface="Tahoma"/>
            </a:endParaRPr>
          </a:p>
        </p:txBody>
      </p:sp>
      <p:sp>
        <p:nvSpPr>
          <p:cNvPr id="94" name="Rectangle 93"/>
          <p:cNvSpPr/>
          <p:nvPr>
            <p:custDataLst>
              <p:tags r:id="rId20"/>
            </p:custDataLst>
          </p:nvPr>
        </p:nvSpPr>
        <p:spPr bwMode="auto">
          <a:xfrm>
            <a:off x="7519987" y="1905000"/>
            <a:ext cx="896937" cy="1524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CD635D51-7958-4053-82B2-5FCC4ABF1810}" type="datetime'''A''''T''''''''H''M'''''''' ''(C''h''e16''''8'')'''''''''">
              <a:rPr lang="en-US" altLang="zh-CN" sz="1000" smtClean="0">
                <a:solidFill>
                  <a:schemeClr val="tx1"/>
                </a:solidFill>
                <a:latin typeface="Tahoma"/>
                <a:ea typeface="华文楷体"/>
                <a:sym typeface="Tahoma"/>
              </a:rPr>
              <a:pPr>
                <a:spcBef>
                  <a:spcPct val="0"/>
                </a:spcBef>
                <a:spcAft>
                  <a:spcPct val="0"/>
                </a:spcAft>
              </a:pPr>
              <a:t>ATHM (Che168)</a:t>
            </a:fld>
            <a:endParaRPr lang="zh-CN" altLang="en-US" sz="1000">
              <a:solidFill>
                <a:schemeClr val="tx1"/>
              </a:solidFill>
              <a:latin typeface="Tahoma"/>
              <a:ea typeface="华文楷体"/>
              <a:sym typeface="Tahoma"/>
            </a:endParaRPr>
          </a:p>
        </p:txBody>
      </p:sp>
      <p:sp>
        <p:nvSpPr>
          <p:cNvPr id="93" name="Rectangle 92"/>
          <p:cNvSpPr/>
          <p:nvPr>
            <p:custDataLst>
              <p:tags r:id="rId21"/>
            </p:custDataLst>
          </p:nvPr>
        </p:nvSpPr>
        <p:spPr bwMode="auto">
          <a:xfrm>
            <a:off x="7519987" y="1701800"/>
            <a:ext cx="287337" cy="1524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152B39A7-1AE9-4319-BEDB-34D947B63239}" type="datetime'''''''''''''''G''''''a''''''''''''n''''''''''''j''''''''''''i'">
              <a:rPr lang="en-US" altLang="zh-CN" sz="1000" smtClean="0">
                <a:solidFill>
                  <a:schemeClr val="tx1"/>
                </a:solidFill>
                <a:latin typeface="Tahoma"/>
                <a:ea typeface="华文楷体"/>
                <a:sym typeface="Tahoma"/>
              </a:rPr>
              <a:pPr>
                <a:spcBef>
                  <a:spcPct val="0"/>
                </a:spcBef>
                <a:spcAft>
                  <a:spcPct val="0"/>
                </a:spcAft>
              </a:pPr>
              <a:t>Ganji</a:t>
            </a:fld>
            <a:endParaRPr lang="zh-CN" altLang="en-US" sz="1000">
              <a:solidFill>
                <a:schemeClr val="tx1"/>
              </a:solidFill>
              <a:latin typeface="Tahoma"/>
              <a:ea typeface="华文楷体"/>
              <a:sym typeface="Tahoma"/>
            </a:endParaRPr>
          </a:p>
        </p:txBody>
      </p:sp>
      <p:sp>
        <p:nvSpPr>
          <p:cNvPr id="196" name="Rectangle 195"/>
          <p:cNvSpPr/>
          <p:nvPr>
            <p:custDataLst>
              <p:tags r:id="rId22"/>
            </p:custDataLst>
          </p:nvPr>
        </p:nvSpPr>
        <p:spPr bwMode="auto">
          <a:xfrm>
            <a:off x="7519987" y="1498600"/>
            <a:ext cx="139700" cy="152400"/>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4C6A7301-7DD1-4907-8C3D-8EE2E20A9546}" type="datetime'''''''5''''''''''''''''''''''''''''''''''''''''''8'''">
              <a:rPr lang="en-US" altLang="zh-CN" sz="1000" smtClean="0">
                <a:latin typeface="Tahoma"/>
                <a:ea typeface="华文楷体"/>
                <a:sym typeface="Tahoma"/>
              </a:rPr>
              <a:pPr>
                <a:spcBef>
                  <a:spcPct val="0"/>
                </a:spcBef>
              </a:pPr>
              <a:t>58</a:t>
            </a:fld>
            <a:endParaRPr lang="zh-CN" altLang="en-US" sz="1000" strike="noStrike" cap="none" normalizeH="0" smtClean="0">
              <a:ln>
                <a:noFill/>
              </a:ln>
              <a:effectLst/>
              <a:latin typeface="Tahoma"/>
              <a:ea typeface="华文楷体"/>
              <a:sym typeface="Tahoma"/>
            </a:endParaRPr>
          </a:p>
        </p:txBody>
      </p:sp>
      <p:sp>
        <p:nvSpPr>
          <p:cNvPr id="390" name="Up Arrow 389"/>
          <p:cNvSpPr/>
          <p:nvPr/>
        </p:nvSpPr>
        <p:spPr bwMode="gray">
          <a:xfrm rot="5400000">
            <a:off x="4957772" y="5267313"/>
            <a:ext cx="216000" cy="3888000"/>
          </a:xfrm>
          <a:prstGeom prst="upArrow">
            <a:avLst/>
          </a:prstGeom>
          <a:solidFill>
            <a:schemeClr val="bg1">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sp>
        <p:nvSpPr>
          <p:cNvPr id="391" name="TextBox 390"/>
          <p:cNvSpPr txBox="1"/>
          <p:nvPr/>
        </p:nvSpPr>
        <p:spPr bwMode="gray">
          <a:xfrm>
            <a:off x="7086600" y="7031038"/>
            <a:ext cx="2362200" cy="360040"/>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buClr>
                <a:schemeClr val="accent1"/>
              </a:buClr>
            </a:pPr>
            <a:r>
              <a:rPr lang="en-US" altLang="zh-CN" sz="1000" smtClean="0"/>
              <a:t>Strongly Satisfactory</a:t>
            </a:r>
            <a:endParaRPr lang="zh-CN" altLang="en-US" sz="1000" smtClean="0"/>
          </a:p>
        </p:txBody>
      </p:sp>
      <p:sp>
        <p:nvSpPr>
          <p:cNvPr id="392" name="TextBox 391"/>
          <p:cNvSpPr txBox="1"/>
          <p:nvPr/>
        </p:nvSpPr>
        <p:spPr bwMode="gray">
          <a:xfrm>
            <a:off x="1073150" y="7031038"/>
            <a:ext cx="2051050" cy="350846"/>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r">
              <a:buClr>
                <a:schemeClr val="accent1"/>
              </a:buClr>
            </a:pPr>
            <a:r>
              <a:rPr lang="en-US" altLang="zh-CN" sz="1000" smtClean="0"/>
              <a:t>Strongly Unsatisfactory</a:t>
            </a:r>
            <a:endParaRPr lang="zh-CN" altLang="en-US" sz="1000" smtClean="0"/>
          </a:p>
        </p:txBody>
      </p:sp>
      <p:cxnSp>
        <p:nvCxnSpPr>
          <p:cNvPr id="84" name="Straight Connector 83"/>
          <p:cNvCxnSpPr/>
          <p:nvPr>
            <p:custDataLst>
              <p:tags r:id="rId23"/>
            </p:custDataLst>
          </p:nvPr>
        </p:nvCxnSpPr>
        <p:spPr bwMode="auto">
          <a:xfrm>
            <a:off x="3200400" y="3914775"/>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86" name="Straight Connector 85"/>
          <p:cNvCxnSpPr/>
          <p:nvPr>
            <p:custDataLst>
              <p:tags r:id="rId24"/>
            </p:custDataLst>
          </p:nvPr>
        </p:nvCxnSpPr>
        <p:spPr bwMode="auto">
          <a:xfrm>
            <a:off x="3200400" y="4257675"/>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83" name="Straight Connector 82"/>
          <p:cNvCxnSpPr/>
          <p:nvPr>
            <p:custDataLst>
              <p:tags r:id="rId25"/>
            </p:custDataLst>
          </p:nvPr>
        </p:nvCxnSpPr>
        <p:spPr bwMode="auto">
          <a:xfrm>
            <a:off x="3200400" y="4610100"/>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82" name="Straight Connector 81"/>
          <p:cNvCxnSpPr/>
          <p:nvPr>
            <p:custDataLst>
              <p:tags r:id="rId26"/>
            </p:custDataLst>
          </p:nvPr>
        </p:nvCxnSpPr>
        <p:spPr bwMode="auto">
          <a:xfrm>
            <a:off x="3200400" y="3562350"/>
            <a:ext cx="3810000" cy="0"/>
          </a:xfrm>
          <a:prstGeom prst="line">
            <a:avLst/>
          </a:prstGeom>
          <a:ln w="317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cxnSp>
      <p:graphicFrame>
        <p:nvGraphicFramePr>
          <p:cNvPr id="87" name="Object 86"/>
          <p:cNvGraphicFramePr>
            <a:graphicFrameLocks noChangeAspect="1"/>
          </p:cNvGraphicFramePr>
          <p:nvPr>
            <p:custDataLst>
              <p:tags r:id="rId27"/>
            </p:custDataLst>
            <p:extLst>
              <p:ext uri="{D42A27DB-BD31-4B8C-83A1-F6EECF244321}">
                <p14:modId xmlns:p14="http://schemas.microsoft.com/office/powerpoint/2010/main" val="927303653"/>
              </p:ext>
            </p:extLst>
          </p:nvPr>
        </p:nvGraphicFramePr>
        <p:xfrm>
          <a:off x="3086100" y="3276600"/>
          <a:ext cx="4019420" cy="1771574"/>
        </p:xfrm>
        <a:graphic>
          <a:graphicData uri="http://schemas.openxmlformats.org/presentationml/2006/ole">
            <mc:AlternateContent>
              <mc:Choice xmlns:v="urn:schemas-microsoft-com:vml" Requires="v">
                <p:oleObj spid="_x0000_s1065" name="Chart" r:id="rId28" imgW="4019420" imgH="1771574" progId="MSGraph.Chart.8">
                  <p:embed/>
                </p:oleObj>
              </mc:Choice>
              <mc:Fallback>
                <p:oleObj name="Chart" r:id="rId28" imgW="4019420" imgH="1771574" progId="MSGraph.Chart.8">
                  <p:embed/>
                  <p:pic>
                    <p:nvPicPr>
                      <p:cNvPr id="0" name="OLE substitute image"/>
                      <p:cNvPicPr/>
                      <p:nvPr/>
                    </p:nvPicPr>
                    <p:blipFill>
                      <a:blip r:embed="rId29"/>
                      <a:stretch>
                        <a:fillRect/>
                      </a:stretch>
                    </p:blipFill>
                    <p:spPr>
                      <a:xfrm>
                        <a:off x="3086100" y="3276600"/>
                        <a:ext cx="4019420" cy="1771574"/>
                      </a:xfrm>
                      <a:prstGeom prst="rect">
                        <a:avLst/>
                      </a:prstGeom>
                      <a:noFill/>
                    </p:spPr>
                  </p:pic>
                </p:oleObj>
              </mc:Fallback>
            </mc:AlternateContent>
          </a:graphicData>
        </a:graphic>
      </p:graphicFrame>
      <p:cxnSp>
        <p:nvCxnSpPr>
          <p:cNvPr id="107" name="Straight Connector 106"/>
          <p:cNvCxnSpPr/>
          <p:nvPr>
            <p:custDataLst>
              <p:tags r:id="rId30"/>
            </p:custDataLst>
          </p:nvPr>
        </p:nvCxnSpPr>
        <p:spPr bwMode="gray">
          <a:xfrm flipH="1" flipV="1">
            <a:off x="6296025" y="4610100"/>
            <a:ext cx="238125" cy="342900"/>
          </a:xfrm>
          <a:prstGeom prst="line">
            <a:avLst/>
          </a:prstGeom>
          <a:ln w="3175">
            <a:solidFill>
              <a:srgbClr val="5639FB"/>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96" name="Straight Connector 95"/>
          <p:cNvCxnSpPr/>
          <p:nvPr>
            <p:custDataLst>
              <p:tags r:id="rId31"/>
            </p:custDataLst>
          </p:nvPr>
        </p:nvCxnSpPr>
        <p:spPr bwMode="gray">
          <a:xfrm flipH="1" flipV="1">
            <a:off x="5867400" y="4257675"/>
            <a:ext cx="428625" cy="352425"/>
          </a:xfrm>
          <a:prstGeom prst="line">
            <a:avLst/>
          </a:prstGeom>
          <a:ln w="3175">
            <a:solidFill>
              <a:srgbClr val="5639FB"/>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97" name="Straight Connector 96"/>
          <p:cNvCxnSpPr/>
          <p:nvPr>
            <p:custDataLst>
              <p:tags r:id="rId32"/>
            </p:custDataLst>
          </p:nvPr>
        </p:nvCxnSpPr>
        <p:spPr bwMode="gray">
          <a:xfrm>
            <a:off x="5105400" y="3562350"/>
            <a:ext cx="1905000" cy="352425"/>
          </a:xfrm>
          <a:prstGeom prst="line">
            <a:avLst/>
          </a:prstGeom>
          <a:ln w="3175">
            <a:solidFill>
              <a:srgbClr val="5639FB"/>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09" name="Straight Connector 108"/>
          <p:cNvCxnSpPr/>
          <p:nvPr>
            <p:custDataLst>
              <p:tags r:id="rId33"/>
            </p:custDataLst>
          </p:nvPr>
        </p:nvCxnSpPr>
        <p:spPr bwMode="gray">
          <a:xfrm flipV="1">
            <a:off x="5867400" y="3914775"/>
            <a:ext cx="1143000" cy="342900"/>
          </a:xfrm>
          <a:prstGeom prst="line">
            <a:avLst/>
          </a:prstGeom>
          <a:ln w="3175">
            <a:solidFill>
              <a:srgbClr val="5639FB"/>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sp>
        <p:nvSpPr>
          <p:cNvPr id="105" name="TextBox 104"/>
          <p:cNvSpPr txBox="1"/>
          <p:nvPr/>
        </p:nvSpPr>
        <p:spPr>
          <a:xfrm>
            <a:off x="7549015" y="2803954"/>
            <a:ext cx="2309813" cy="2566857"/>
          </a:xfrm>
          <a:prstGeom prst="rect">
            <a:avLst/>
          </a:prstGeom>
          <a:noFill/>
          <a:ln>
            <a:solidFill>
              <a:schemeClr val="tx1"/>
            </a:solidFill>
          </a:ln>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71450" indent="-171450">
              <a:spcBef>
                <a:spcPct val="20000"/>
              </a:spcBef>
              <a:spcAft>
                <a:spcPct val="0"/>
              </a:spcAft>
              <a:buFont typeface="Arial" pitchFamily="34" charset="0"/>
              <a:buChar char="•"/>
              <a:tabLst>
                <a:tab pos="1200150"/>
              </a:tabLst>
            </a:pPr>
            <a:r>
              <a:rPr lang="en-US" altLang="zh-CN" sz="1200" b="1" smtClean="0">
                <a:solidFill>
                  <a:schemeClr val="accent4"/>
                </a:solidFill>
              </a:rPr>
              <a:t>ATHM (Che168) is less attractive to individual sellers</a:t>
            </a:r>
          </a:p>
          <a:p>
            <a:pPr marL="363538" lvl="1" indent="-188913">
              <a:spcBef>
                <a:spcPct val="20000"/>
              </a:spcBef>
              <a:spcAft>
                <a:spcPct val="0"/>
              </a:spcAft>
              <a:buFont typeface="Tahoma" pitchFamily="34" charset="0"/>
              <a:buChar char="−"/>
              <a:tabLst>
                <a:tab pos="1200150"/>
              </a:tabLst>
            </a:pPr>
            <a:r>
              <a:rPr lang="en-US" altLang="zh-CN" sz="1200" smtClean="0">
                <a:solidFill>
                  <a:schemeClr val="accent4"/>
                </a:solidFill>
              </a:rPr>
              <a:t>Individual sellers are not that satisfied with selling price and No. of sales leads. Merchants’ rating on  No. individual sellers also prove it</a:t>
            </a:r>
          </a:p>
          <a:p>
            <a:pPr marL="363538" lvl="1" indent="-188913">
              <a:spcBef>
                <a:spcPct val="20000"/>
              </a:spcBef>
              <a:spcAft>
                <a:spcPct val="0"/>
              </a:spcAft>
              <a:buFont typeface="Tahoma" pitchFamily="34" charset="0"/>
              <a:buChar char="−"/>
              <a:tabLst>
                <a:tab pos="1200150"/>
              </a:tabLst>
            </a:pPr>
            <a:r>
              <a:rPr lang="en-US" altLang="zh-CN" sz="1200" smtClean="0">
                <a:solidFill>
                  <a:schemeClr val="accent4"/>
                </a:solidFill>
              </a:rPr>
              <a:t>Individual buyers are satisfied with information quality of Che168, but not active in transaction</a:t>
            </a:r>
          </a:p>
        </p:txBody>
      </p:sp>
      <p:sp>
        <p:nvSpPr>
          <p:cNvPr id="106" name="Isosceles Triangle 105"/>
          <p:cNvSpPr/>
          <p:nvPr/>
        </p:nvSpPr>
        <p:spPr bwMode="auto">
          <a:xfrm rot="5400000">
            <a:off x="5337303" y="4330700"/>
            <a:ext cx="4008564" cy="252028"/>
          </a:xfrm>
          <a:prstGeom prst="triangle">
            <a:avLst/>
          </a:prstGeom>
          <a:solidFill>
            <a:schemeClr val="bg1">
              <a:lumMod val="75000"/>
            </a:schemeClr>
          </a:solidFill>
          <a:ln w="9525" cap="flat" cmpd="sng" algn="ctr">
            <a:solidFill>
              <a:schemeClr val="folHlink"/>
            </a:solidFill>
            <a:prstDash val="solid"/>
            <a:round/>
            <a:headEnd type="none" w="med" len="med"/>
            <a:tailEnd type="none" w="med" len="med"/>
          </a:ln>
          <a:effectLst/>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ctr" defTabSz="509412" rtl="0" eaLnBrk="1" fontAlgn="base" latinLnBrk="0" hangingPunct="1">
              <a:spcBef>
                <a:spcPct val="50000"/>
              </a:spcBef>
              <a:spcAft>
                <a:spcPct val="0"/>
              </a:spcAft>
              <a:buClr>
                <a:schemeClr val="tx1"/>
              </a:buClr>
              <a:buFont typeface="Tahoma" pitchFamily="34" charset="0"/>
              <a:defRPr sz="1400" kern="1200">
                <a:solidFill>
                  <a:schemeClr val="tx1"/>
                </a:solidFill>
                <a:latin typeface="Tahoma" pitchFamily="34" charset="0"/>
                <a:ea typeface="宋体" charset="-122"/>
                <a:cs typeface="+mn-cs"/>
              </a:defRPr>
            </a:lvl1pPr>
            <a:lvl2pPr marL="457200" algn="ctr" defTabSz="509412" rtl="0" eaLnBrk="1" fontAlgn="base" latinLnBrk="0" hangingPunct="1">
              <a:spcBef>
                <a:spcPct val="50000"/>
              </a:spcBef>
              <a:spcAft>
                <a:spcPct val="0"/>
              </a:spcAft>
              <a:buClr>
                <a:schemeClr val="tx1"/>
              </a:buClr>
              <a:buFont typeface="Tahoma" pitchFamily="34" charset="0"/>
              <a:defRPr sz="1400" kern="1200">
                <a:solidFill>
                  <a:schemeClr val="tx1"/>
                </a:solidFill>
                <a:latin typeface="Tahoma" pitchFamily="34" charset="0"/>
                <a:ea typeface="宋体" charset="-122"/>
                <a:cs typeface="+mn-cs"/>
              </a:defRPr>
            </a:lvl2pPr>
            <a:lvl3pPr marL="914400" algn="ctr" defTabSz="509412" rtl="0" eaLnBrk="1" fontAlgn="base" latinLnBrk="0" hangingPunct="1">
              <a:spcBef>
                <a:spcPct val="50000"/>
              </a:spcBef>
              <a:spcAft>
                <a:spcPct val="0"/>
              </a:spcAft>
              <a:buClr>
                <a:schemeClr val="tx1"/>
              </a:buClr>
              <a:buFont typeface="Tahoma" pitchFamily="34" charset="0"/>
              <a:defRPr sz="1400" kern="1200">
                <a:solidFill>
                  <a:schemeClr val="tx1"/>
                </a:solidFill>
                <a:latin typeface="Tahoma" pitchFamily="34" charset="0"/>
                <a:ea typeface="宋体" charset="-122"/>
                <a:cs typeface="+mn-cs"/>
              </a:defRPr>
            </a:lvl3pPr>
            <a:lvl4pPr marL="1371600" algn="ctr" defTabSz="509412" rtl="0" eaLnBrk="1" fontAlgn="base" latinLnBrk="0" hangingPunct="1">
              <a:spcBef>
                <a:spcPct val="50000"/>
              </a:spcBef>
              <a:spcAft>
                <a:spcPct val="0"/>
              </a:spcAft>
              <a:buClr>
                <a:schemeClr val="tx1"/>
              </a:buClr>
              <a:buFont typeface="Tahoma" pitchFamily="34" charset="0"/>
              <a:defRPr sz="1400" kern="1200">
                <a:solidFill>
                  <a:schemeClr val="tx1"/>
                </a:solidFill>
                <a:latin typeface="Tahoma" pitchFamily="34" charset="0"/>
                <a:ea typeface="宋体" charset="-122"/>
                <a:cs typeface="+mn-cs"/>
              </a:defRPr>
            </a:lvl4pPr>
            <a:lvl5pPr marL="1828800" algn="ctr" defTabSz="509412" rtl="0" eaLnBrk="1" fontAlgn="base" latinLnBrk="0" hangingPunct="1">
              <a:spcBef>
                <a:spcPct val="50000"/>
              </a:spcBef>
              <a:spcAft>
                <a:spcPct val="0"/>
              </a:spcAft>
              <a:buClr>
                <a:schemeClr val="tx1"/>
              </a:buClr>
              <a:buFont typeface="Tahoma" pitchFamily="34" charset="0"/>
              <a:defRPr sz="1400" kern="1200">
                <a:solidFill>
                  <a:schemeClr val="tx1"/>
                </a:solidFill>
                <a:latin typeface="Tahoma" pitchFamily="34" charset="0"/>
                <a:ea typeface="宋体" charset="-122"/>
                <a:cs typeface="+mn-cs"/>
              </a:defRPr>
            </a:lvl5pPr>
            <a:lvl6pPr marL="2286000" algn="l" defTabSz="914400" rtl="0" eaLnBrk="1" latinLnBrk="0" hangingPunct="1">
              <a:defRPr sz="1400" kern="1200">
                <a:solidFill>
                  <a:schemeClr val="tx1"/>
                </a:solidFill>
                <a:latin typeface="Tahoma" pitchFamily="34" charset="0"/>
                <a:ea typeface="宋体" charset="-122"/>
                <a:cs typeface="+mn-cs"/>
              </a:defRPr>
            </a:lvl6pPr>
            <a:lvl7pPr marL="2743200" algn="l" defTabSz="914400" rtl="0" eaLnBrk="1" latinLnBrk="0" hangingPunct="1">
              <a:defRPr sz="1400" kern="1200">
                <a:solidFill>
                  <a:schemeClr val="tx1"/>
                </a:solidFill>
                <a:latin typeface="Tahoma" pitchFamily="34" charset="0"/>
                <a:ea typeface="宋体" charset="-122"/>
                <a:cs typeface="+mn-cs"/>
              </a:defRPr>
            </a:lvl7pPr>
            <a:lvl8pPr marL="3200400" algn="l" defTabSz="914400" rtl="0" eaLnBrk="1" latinLnBrk="0" hangingPunct="1">
              <a:defRPr sz="1400" kern="1200">
                <a:solidFill>
                  <a:schemeClr val="tx1"/>
                </a:solidFill>
                <a:latin typeface="Tahoma" pitchFamily="34" charset="0"/>
                <a:ea typeface="宋体" charset="-122"/>
                <a:cs typeface="+mn-cs"/>
              </a:defRPr>
            </a:lvl8pPr>
            <a:lvl9pPr marL="3657600" algn="l" defTabSz="914400" rtl="0" eaLnBrk="1" latinLnBrk="0" hangingPunct="1">
              <a:defRPr sz="1400" kern="1200">
                <a:solidFill>
                  <a:schemeClr val="tx1"/>
                </a:solidFill>
                <a:latin typeface="Tahoma" pitchFamily="34" charset="0"/>
                <a:ea typeface="宋体" charset="-122"/>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sp>
        <p:nvSpPr>
          <p:cNvPr id="76" name="AcnBodyText_ID_83"/>
          <p:cNvSpPr>
            <a:spLocks noGrp="1" noChangeArrowheads="1"/>
          </p:cNvSpPr>
          <p:nvPr>
            <p:custDataLst>
              <p:tags r:id="rId34"/>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smtClean="0"/>
              <a:t>Consumer In Depth Interviews</a:t>
            </a:r>
            <a:endParaRPr lang="en-US" altLang="zh-CN" sz="1000" i="1" smtClean="0">
              <a:sym typeface="Tahoma"/>
            </a:endParaRPr>
          </a:p>
        </p:txBody>
      </p:sp>
      <p:graphicFrame>
        <p:nvGraphicFramePr>
          <p:cNvPr id="104" name="Table 103"/>
          <p:cNvGraphicFramePr>
            <a:graphicFrameLocks noGrp="1"/>
          </p:cNvGraphicFramePr>
          <p:nvPr>
            <p:extLst>
              <p:ext uri="{D42A27DB-BD31-4B8C-83A1-F6EECF244321}">
                <p14:modId xmlns:p14="http://schemas.microsoft.com/office/powerpoint/2010/main" val="2932601163"/>
              </p:ext>
            </p:extLst>
          </p:nvPr>
        </p:nvGraphicFramePr>
        <p:xfrm>
          <a:off x="1836524" y="3403600"/>
          <a:ext cx="1172219" cy="1657276"/>
        </p:xfrm>
        <a:graphic>
          <a:graphicData uri="http://schemas.openxmlformats.org/drawingml/2006/table">
            <a:tbl>
              <a:tblPr/>
              <a:tblGrid>
                <a:gridCol w="1172219"/>
              </a:tblGrid>
              <a:tr h="348747">
                <a:tc>
                  <a:txBody>
                    <a:bodyPr vert="horz" wrap="square"/>
                    <a:lstStyle/>
                    <a:p>
                      <a:pPr marL="0" algn="r" defTabSz="509412" rtl="0" eaLnBrk="1" fontAlgn="ctr" latinLnBrk="0" hangingPunct="1"/>
                      <a:r>
                        <a:rPr lang="en-US" altLang="zh-CN" sz="1100" b="1" i="0" u="none" strike="noStrike" kern="1200" smtClean="0">
                          <a:solidFill>
                            <a:schemeClr val="accent4"/>
                          </a:solidFill>
                          <a:latin typeface="+mn-lt"/>
                          <a:ea typeface="+mn-ea"/>
                          <a:cs typeface="+mn-cs"/>
                        </a:rPr>
                        <a:t>No. of Individual Sellers</a:t>
                      </a: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01786">
                <a:tc>
                  <a:txBody>
                    <a:bodyPr vert="horz" wrap="square"/>
                    <a:lstStyle/>
                    <a:p>
                      <a:pPr marL="0" algn="r" defTabSz="509412" rtl="0" eaLnBrk="1" fontAlgn="ctr" latinLnBrk="0" hangingPunct="1"/>
                      <a:r>
                        <a:rPr lang="en-US" sz="1000" b="0" i="0" u="none" strike="noStrike" kern="1200" smtClean="0">
                          <a:solidFill>
                            <a:schemeClr val="accent4"/>
                          </a:solidFill>
                          <a:latin typeface="+mn-lt"/>
                          <a:ea typeface="+mn-ea"/>
                          <a:cs typeface="+mn-cs"/>
                        </a:rPr>
                        <a:t>Reasonable</a:t>
                      </a:r>
                      <a:r>
                        <a:rPr lang="en-US" sz="1000" b="0" i="0" u="none" strike="noStrike" kern="1200" baseline="0" smtClean="0">
                          <a:solidFill>
                            <a:schemeClr val="accent4"/>
                          </a:solidFill>
                          <a:latin typeface="+mn-lt"/>
                          <a:ea typeface="+mn-ea"/>
                          <a:cs typeface="+mn-cs"/>
                        </a:rPr>
                        <a:t> </a:t>
                      </a:r>
                      <a:r>
                        <a:rPr lang="en-US" sz="1000" b="0" i="0" u="none" strike="noStrike" kern="1200" smtClean="0">
                          <a:solidFill>
                            <a:schemeClr val="accent4"/>
                          </a:solidFill>
                          <a:latin typeface="+mn-lt"/>
                          <a:ea typeface="+mn-ea"/>
                          <a:cs typeface="+mn-cs"/>
                        </a:rPr>
                        <a:t>Price</a:t>
                      </a:r>
                      <a:endParaRPr lang="en-US" sz="1000" b="0" i="0" u="none" strike="noStrike" kern="1200">
                        <a:solidFill>
                          <a:schemeClr val="accent4"/>
                        </a:solidFill>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36274">
                <a:tc>
                  <a:txBody>
                    <a:bodyPr vert="horz" wrap="square"/>
                    <a:lstStyle/>
                    <a:p>
                      <a:pPr algn="r" fontAlgn="ctr"/>
                      <a:r>
                        <a:rPr lang="en-US" altLang="zh-CN" sz="1000" b="0" i="0" u="none" strike="noStrike" smtClean="0">
                          <a:solidFill>
                            <a:schemeClr val="accent4"/>
                          </a:solidFill>
                          <a:latin typeface="Tahoma"/>
                        </a:rPr>
                        <a:t>Sufficient</a:t>
                      </a:r>
                      <a:r>
                        <a:rPr lang="en-US" altLang="zh-CN" sz="1000" b="0" i="0" u="none" strike="noStrike" baseline="0" smtClean="0">
                          <a:solidFill>
                            <a:schemeClr val="accent4"/>
                          </a:solidFill>
                          <a:latin typeface="Tahoma"/>
                        </a:rPr>
                        <a:t> Sales Leads</a:t>
                      </a:r>
                      <a:endParaRPr lang="en-US" altLang="zh-CN" sz="1000" b="0" i="0" u="none" strike="noStrike">
                        <a:solidFill>
                          <a:schemeClr val="accent4"/>
                        </a:solidFill>
                        <a:latin typeface="Tahoma"/>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377307">
                <a:tc>
                  <a:txBody>
                    <a:bodyPr vert="horz" wrap="square"/>
                    <a:lstStyle/>
                    <a:p>
                      <a:pPr marL="0" algn="r" defTabSz="509412" rtl="0" eaLnBrk="1" fontAlgn="ctr" latinLnBrk="0" hangingPunct="1"/>
                      <a:r>
                        <a:rPr lang="en-US" altLang="zh-CN" sz="1000" b="0" i="0" u="none" strike="noStrike" kern="1200" smtClean="0">
                          <a:solidFill>
                            <a:schemeClr val="accent4"/>
                          </a:solidFill>
                          <a:latin typeface="+mn-lt"/>
                          <a:ea typeface="+mn-ea"/>
                          <a:cs typeface="+mn-cs"/>
                        </a:rPr>
                        <a:t>Convenient to Upload Information</a:t>
                      </a:r>
                      <a:endParaRPr lang="en-US" altLang="zh-CN" sz="1000" b="0" i="0" u="none" strike="noStrike" kern="1200">
                        <a:solidFill>
                          <a:schemeClr val="accent4"/>
                        </a:solidFill>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r h="293162">
                <a:tc>
                  <a:txBody>
                    <a:bodyPr vert="horz" wrap="square"/>
                    <a:lstStyle/>
                    <a:p>
                      <a:pPr marL="0" algn="r" defTabSz="509412" rtl="0" eaLnBrk="1" fontAlgn="ctr" latinLnBrk="0" hangingPunct="1"/>
                      <a:r>
                        <a:rPr lang="en-US" sz="1000" b="0" i="0" u="none" strike="noStrike" kern="1200" smtClean="0">
                          <a:solidFill>
                            <a:schemeClr val="accent4"/>
                          </a:solidFill>
                          <a:latin typeface="+mn-lt"/>
                          <a:ea typeface="+mn-ea"/>
                          <a:cs typeface="+mn-cs"/>
                        </a:rPr>
                        <a:t>No. of Merchants</a:t>
                      </a:r>
                      <a:endParaRPr lang="en-US" sz="1000" b="0" i="0" u="none" strike="noStrike" kern="1200">
                        <a:solidFill>
                          <a:schemeClr val="accent4"/>
                        </a:solidFill>
                        <a:latin typeface="+mn-lt"/>
                        <a:ea typeface="+mn-ea"/>
                        <a:cs typeface="+mn-cs"/>
                      </a:endParaRPr>
                    </a:p>
                  </a:txBody>
                  <a:tcPr marL="9525" marR="9525" marT="9525" marB="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224" name="TextBox 223"/>
          <p:cNvSpPr txBox="1"/>
          <p:nvPr/>
        </p:nvSpPr>
        <p:spPr bwMode="gray">
          <a:xfrm>
            <a:off x="1035306" y="1612896"/>
            <a:ext cx="789708" cy="241300"/>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buClr>
                <a:schemeClr val="accent1"/>
              </a:buClr>
            </a:pPr>
            <a:r>
              <a:rPr lang="en-US" altLang="zh-CN" sz="1000" smtClean="0"/>
              <a:t>Most Important </a:t>
            </a:r>
            <a:endParaRPr lang="zh-CN" altLang="en-US" sz="1000" smtClean="0"/>
          </a:p>
        </p:txBody>
      </p:sp>
      <p:sp>
        <p:nvSpPr>
          <p:cNvPr id="225" name="TextBox 224"/>
          <p:cNvSpPr txBox="1"/>
          <p:nvPr/>
        </p:nvSpPr>
        <p:spPr bwMode="gray">
          <a:xfrm>
            <a:off x="1044542" y="2918830"/>
            <a:ext cx="771236" cy="198446"/>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buClr>
                <a:schemeClr val="accent1"/>
              </a:buClr>
            </a:pPr>
            <a:r>
              <a:rPr lang="en-US" altLang="zh-CN" sz="1000" smtClean="0"/>
              <a:t>Least Important </a:t>
            </a:r>
            <a:endParaRPr lang="zh-CN" altLang="en-US" sz="1000" smtClean="0"/>
          </a:p>
        </p:txBody>
      </p:sp>
      <p:sp>
        <p:nvSpPr>
          <p:cNvPr id="60" name="Rectangle 59"/>
          <p:cNvSpPr/>
          <p:nvPr/>
        </p:nvSpPr>
        <p:spPr>
          <a:xfrm>
            <a:off x="158750" y="1627573"/>
            <a:ext cx="831850" cy="1513897"/>
          </a:xfrm>
          <a:prstGeom prst="rect">
            <a:avLst/>
          </a:prstGeom>
          <a:ln w="12700"/>
        </p:spPr>
        <p:style>
          <a:lnRef idx="2">
            <a:schemeClr val="dk1"/>
          </a:lnRef>
          <a:fillRef idx="1">
            <a:schemeClr val="lt1"/>
          </a:fillRef>
          <a:effectRef idx="0">
            <a:schemeClr val="dk1"/>
          </a:effectRef>
          <a:fontRef idx="minor">
            <a:schemeClr val="dk1"/>
          </a:fontRef>
        </p:style>
        <p:txBody>
          <a:bodyPr lIns="36000" tIns="36000" rIns="36000" bIns="36000"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r>
              <a:rPr lang="en-US" altLang="zh-CN" sz="1100" b="1" smtClean="0"/>
              <a:t>Individual Sellers</a:t>
            </a:r>
          </a:p>
          <a:p>
            <a:pPr algn="ctr"/>
            <a:r>
              <a:rPr lang="en-US" altLang="zh-CN" sz="1100" b="1" smtClean="0"/>
              <a:t>N=45</a:t>
            </a:r>
            <a:endParaRPr lang="zh-CN" altLang="en-US" sz="1100" b="1"/>
          </a:p>
        </p:txBody>
      </p:sp>
      <p:sp>
        <p:nvSpPr>
          <p:cNvPr id="61" name="Rectangle 60"/>
          <p:cNvSpPr/>
          <p:nvPr/>
        </p:nvSpPr>
        <p:spPr>
          <a:xfrm>
            <a:off x="158750" y="3433762"/>
            <a:ext cx="831850" cy="1513897"/>
          </a:xfrm>
          <a:prstGeom prst="rect">
            <a:avLst/>
          </a:prstGeom>
          <a:ln w="12700"/>
        </p:spPr>
        <p:style>
          <a:lnRef idx="2">
            <a:schemeClr val="dk1"/>
          </a:lnRef>
          <a:fillRef idx="1">
            <a:schemeClr val="lt1"/>
          </a:fillRef>
          <a:effectRef idx="0">
            <a:schemeClr val="dk1"/>
          </a:effectRef>
          <a:fontRef idx="minor">
            <a:schemeClr val="dk1"/>
          </a:fontRef>
        </p:style>
        <p:txBody>
          <a:bodyPr lIns="36000" tIns="36000" rIns="36000" bIns="36000"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r>
              <a:rPr lang="en-US" altLang="zh-CN" sz="1100" b="1" smtClean="0"/>
              <a:t>Merchants</a:t>
            </a:r>
          </a:p>
          <a:p>
            <a:pPr algn="ctr"/>
            <a:r>
              <a:rPr lang="en-US" altLang="zh-CN" sz="1100" b="1" smtClean="0"/>
              <a:t>N=36</a:t>
            </a:r>
          </a:p>
          <a:p>
            <a:pPr algn="ctr"/>
            <a:endParaRPr lang="zh-CN" altLang="en-US" sz="1100" b="1"/>
          </a:p>
        </p:txBody>
      </p:sp>
      <p:sp>
        <p:nvSpPr>
          <p:cNvPr id="62" name="Rectangle 61"/>
          <p:cNvSpPr/>
          <p:nvPr/>
        </p:nvSpPr>
        <p:spPr>
          <a:xfrm>
            <a:off x="158750" y="5287819"/>
            <a:ext cx="831850" cy="1513897"/>
          </a:xfrm>
          <a:prstGeom prst="rect">
            <a:avLst/>
          </a:prstGeom>
          <a:ln w="12700"/>
        </p:spPr>
        <p:style>
          <a:lnRef idx="2">
            <a:schemeClr val="dk1"/>
          </a:lnRef>
          <a:fillRef idx="1">
            <a:schemeClr val="lt1"/>
          </a:fillRef>
          <a:effectRef idx="0">
            <a:schemeClr val="dk1"/>
          </a:effectRef>
          <a:fontRef idx="minor">
            <a:schemeClr val="dk1"/>
          </a:fontRef>
        </p:style>
        <p:txBody>
          <a:bodyPr lIns="36000" tIns="36000" rIns="36000" bIns="36000"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r>
              <a:rPr lang="en-US" altLang="zh-CN" sz="1100" b="1" smtClean="0"/>
              <a:t>Individual Buyers</a:t>
            </a:r>
          </a:p>
          <a:p>
            <a:pPr algn="ctr"/>
            <a:r>
              <a:rPr lang="en-US" altLang="zh-CN" sz="1100" b="1" smtClean="0"/>
              <a:t>N=1,528</a:t>
            </a:r>
            <a:endParaRPr lang="zh-CN" altLang="en-US" sz="1100" b="1"/>
          </a:p>
        </p:txBody>
      </p:sp>
      <p:sp>
        <p:nvSpPr>
          <p:cNvPr id="73" name="Up Arrow 72"/>
          <p:cNvSpPr/>
          <p:nvPr/>
        </p:nvSpPr>
        <p:spPr bwMode="gray">
          <a:xfrm rot="10800000" flipH="1">
            <a:off x="1358860" y="1923600"/>
            <a:ext cx="144000" cy="972000"/>
          </a:xfrm>
          <a:prstGeom prst="upArrow">
            <a:avLst/>
          </a:prstGeom>
          <a:solidFill>
            <a:schemeClr val="bg1">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sp>
        <p:nvSpPr>
          <p:cNvPr id="78" name="TextBox 77"/>
          <p:cNvSpPr txBox="1"/>
          <p:nvPr/>
        </p:nvSpPr>
        <p:spPr bwMode="gray">
          <a:xfrm>
            <a:off x="1035306" y="3441700"/>
            <a:ext cx="789708" cy="241300"/>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buClr>
                <a:schemeClr val="accent1"/>
              </a:buClr>
            </a:pPr>
            <a:r>
              <a:rPr lang="en-US" altLang="zh-CN" sz="1000" smtClean="0"/>
              <a:t>Most Important </a:t>
            </a:r>
            <a:endParaRPr lang="zh-CN" altLang="en-US" sz="1000" smtClean="0"/>
          </a:p>
        </p:txBody>
      </p:sp>
      <p:sp>
        <p:nvSpPr>
          <p:cNvPr id="79" name="TextBox 78"/>
          <p:cNvSpPr txBox="1"/>
          <p:nvPr/>
        </p:nvSpPr>
        <p:spPr bwMode="gray">
          <a:xfrm>
            <a:off x="1044542" y="4748212"/>
            <a:ext cx="771236" cy="198446"/>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buClr>
                <a:schemeClr val="accent1"/>
              </a:buClr>
            </a:pPr>
            <a:r>
              <a:rPr lang="en-US" altLang="zh-CN" sz="1000" smtClean="0"/>
              <a:t>Least Important </a:t>
            </a:r>
            <a:endParaRPr lang="zh-CN" altLang="en-US" sz="1000" smtClean="0"/>
          </a:p>
        </p:txBody>
      </p:sp>
      <p:sp>
        <p:nvSpPr>
          <p:cNvPr id="81" name="Up Arrow 80"/>
          <p:cNvSpPr/>
          <p:nvPr/>
        </p:nvSpPr>
        <p:spPr bwMode="gray">
          <a:xfrm rot="10800000" flipH="1">
            <a:off x="1358860" y="3752850"/>
            <a:ext cx="144000" cy="972000"/>
          </a:xfrm>
          <a:prstGeom prst="upArrow">
            <a:avLst/>
          </a:prstGeom>
          <a:solidFill>
            <a:schemeClr val="bg1">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sp>
        <p:nvSpPr>
          <p:cNvPr id="85" name="TextBox 84"/>
          <p:cNvSpPr txBox="1"/>
          <p:nvPr/>
        </p:nvSpPr>
        <p:spPr bwMode="gray">
          <a:xfrm>
            <a:off x="957950" y="5259236"/>
            <a:ext cx="944420" cy="296239"/>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buClr>
                <a:schemeClr val="accent1"/>
              </a:buClr>
            </a:pPr>
            <a:r>
              <a:rPr lang="en-US" altLang="zh-CN" sz="1000" smtClean="0"/>
              <a:t>Most Important </a:t>
            </a:r>
            <a:endParaRPr lang="zh-CN" altLang="en-US" sz="1000" smtClean="0"/>
          </a:p>
        </p:txBody>
      </p:sp>
      <p:sp>
        <p:nvSpPr>
          <p:cNvPr id="88" name="TextBox 87"/>
          <p:cNvSpPr txBox="1"/>
          <p:nvPr/>
        </p:nvSpPr>
        <p:spPr bwMode="gray">
          <a:xfrm>
            <a:off x="1044542" y="6565171"/>
            <a:ext cx="771236" cy="198446"/>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ctr">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buClr>
                <a:schemeClr val="accent1"/>
              </a:buClr>
            </a:pPr>
            <a:r>
              <a:rPr lang="en-US" altLang="zh-CN" sz="1000" smtClean="0"/>
              <a:t>Least Important </a:t>
            </a:r>
            <a:endParaRPr lang="zh-CN" altLang="en-US" sz="1000" smtClean="0"/>
          </a:p>
        </p:txBody>
      </p:sp>
      <p:sp>
        <p:nvSpPr>
          <p:cNvPr id="89" name="Up Arrow 88"/>
          <p:cNvSpPr/>
          <p:nvPr/>
        </p:nvSpPr>
        <p:spPr bwMode="gray">
          <a:xfrm rot="10800000" flipH="1">
            <a:off x="1358860" y="5569941"/>
            <a:ext cx="144000" cy="972000"/>
          </a:xfrm>
          <a:prstGeom prst="upArrow">
            <a:avLst/>
          </a:prstGeom>
          <a:solidFill>
            <a:schemeClr val="bg1">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cxnSp>
        <p:nvCxnSpPr>
          <p:cNvPr id="68" name="Straight Connector 67"/>
          <p:cNvCxnSpPr/>
          <p:nvPr>
            <p:custDataLst>
              <p:tags r:id="rId35"/>
            </p:custDataLst>
          </p:nvPr>
        </p:nvCxnSpPr>
        <p:spPr bwMode="auto">
          <a:xfrm>
            <a:off x="3190875" y="5657850"/>
            <a:ext cx="3810000" cy="0"/>
          </a:xfrm>
          <a:prstGeom prst="line">
            <a:avLst/>
          </a:prstGeom>
          <a:noFill/>
          <a:ln w="3175" cap="flat" cmpd="sng" algn="ctr">
            <a:solidFill>
              <a:schemeClr val="tx1"/>
            </a:solidFill>
            <a:prstDash val="solid"/>
            <a:round/>
            <a:headEnd type="none" w="med" len="med"/>
            <a:tailEnd type="none" w="med" len="med"/>
          </a:ln>
          <a:effectLst/>
        </p:spPr>
      </p:cxnSp>
      <p:cxnSp>
        <p:nvCxnSpPr>
          <p:cNvPr id="66" name="Straight Connector 65"/>
          <p:cNvCxnSpPr/>
          <p:nvPr>
            <p:custDataLst>
              <p:tags r:id="rId36"/>
            </p:custDataLst>
          </p:nvPr>
        </p:nvCxnSpPr>
        <p:spPr bwMode="auto">
          <a:xfrm>
            <a:off x="3190875" y="5286375"/>
            <a:ext cx="3810000" cy="0"/>
          </a:xfrm>
          <a:prstGeom prst="line">
            <a:avLst/>
          </a:prstGeom>
          <a:noFill/>
          <a:ln w="3175" cap="flat" cmpd="sng" algn="ctr">
            <a:solidFill>
              <a:schemeClr val="tx1"/>
            </a:solidFill>
            <a:prstDash val="solid"/>
            <a:round/>
            <a:headEnd type="none" w="med" len="med"/>
            <a:tailEnd type="none" w="med" len="med"/>
          </a:ln>
          <a:effectLst/>
        </p:spPr>
      </p:cxnSp>
      <p:cxnSp>
        <p:nvCxnSpPr>
          <p:cNvPr id="69" name="Straight Connector 68"/>
          <p:cNvCxnSpPr/>
          <p:nvPr>
            <p:custDataLst>
              <p:tags r:id="rId37"/>
            </p:custDataLst>
          </p:nvPr>
        </p:nvCxnSpPr>
        <p:spPr bwMode="auto">
          <a:xfrm>
            <a:off x="3190875" y="5105400"/>
            <a:ext cx="3810000" cy="0"/>
          </a:xfrm>
          <a:prstGeom prst="line">
            <a:avLst/>
          </a:prstGeom>
          <a:noFill/>
          <a:ln w="3175" cap="flat" cmpd="sng" algn="ctr">
            <a:solidFill>
              <a:schemeClr val="tx1"/>
            </a:solidFill>
            <a:prstDash val="solid"/>
            <a:round/>
            <a:headEnd type="none" w="med" len="med"/>
            <a:tailEnd type="none" w="med" len="med"/>
          </a:ln>
          <a:effectLst/>
        </p:spPr>
      </p:cxnSp>
      <p:cxnSp>
        <p:nvCxnSpPr>
          <p:cNvPr id="67" name="Straight Connector 66"/>
          <p:cNvCxnSpPr/>
          <p:nvPr>
            <p:custDataLst>
              <p:tags r:id="rId38"/>
            </p:custDataLst>
          </p:nvPr>
        </p:nvCxnSpPr>
        <p:spPr bwMode="auto">
          <a:xfrm>
            <a:off x="3190875" y="6400800"/>
            <a:ext cx="3810000" cy="0"/>
          </a:xfrm>
          <a:prstGeom prst="line">
            <a:avLst/>
          </a:prstGeom>
          <a:noFill/>
          <a:ln w="3175" cap="flat" cmpd="sng" algn="ctr">
            <a:solidFill>
              <a:schemeClr val="tx1"/>
            </a:solidFill>
            <a:prstDash val="solid"/>
            <a:round/>
            <a:headEnd type="none" w="med" len="med"/>
            <a:tailEnd type="none" w="med" len="med"/>
          </a:ln>
          <a:effectLst/>
        </p:spPr>
      </p:cxnSp>
      <p:cxnSp>
        <p:nvCxnSpPr>
          <p:cNvPr id="65" name="Straight Connector 64"/>
          <p:cNvCxnSpPr/>
          <p:nvPr>
            <p:custDataLst>
              <p:tags r:id="rId39"/>
            </p:custDataLst>
          </p:nvPr>
        </p:nvCxnSpPr>
        <p:spPr bwMode="auto">
          <a:xfrm>
            <a:off x="3190875" y="6029325"/>
            <a:ext cx="3810000" cy="0"/>
          </a:xfrm>
          <a:prstGeom prst="line">
            <a:avLst/>
          </a:prstGeom>
          <a:noFill/>
          <a:ln w="3175" cap="flat" cmpd="sng" algn="ctr">
            <a:solidFill>
              <a:schemeClr val="tx1"/>
            </a:solidFill>
            <a:prstDash val="solid"/>
            <a:round/>
            <a:headEnd type="none" w="med" len="med"/>
            <a:tailEnd type="none" w="med" len="med"/>
          </a:ln>
          <a:effectLst/>
        </p:spPr>
      </p:cxnSp>
      <p:graphicFrame>
        <p:nvGraphicFramePr>
          <p:cNvPr id="70" name="Object 69"/>
          <p:cNvGraphicFramePr>
            <a:graphicFrameLocks noChangeAspect="1"/>
          </p:cNvGraphicFramePr>
          <p:nvPr>
            <p:custDataLst>
              <p:tags r:id="rId40"/>
            </p:custDataLst>
            <p:extLst>
              <p:ext uri="{D42A27DB-BD31-4B8C-83A1-F6EECF244321}">
                <p14:modId xmlns:p14="http://schemas.microsoft.com/office/powerpoint/2010/main" val="1479936106"/>
              </p:ext>
            </p:extLst>
          </p:nvPr>
        </p:nvGraphicFramePr>
        <p:xfrm>
          <a:off x="2971800" y="4991100"/>
          <a:ext cx="4257777" cy="2286067"/>
        </p:xfrm>
        <a:graphic>
          <a:graphicData uri="http://schemas.openxmlformats.org/presentationml/2006/ole">
            <mc:AlternateContent>
              <mc:Choice xmlns:v="urn:schemas-microsoft-com:vml" Requires="v">
                <p:oleObj spid="_x0000_s1066" name="Chart" r:id="rId41" imgW="4257777" imgH="2286067" progId="MSGraph.Chart.8">
                  <p:embed/>
                </p:oleObj>
              </mc:Choice>
              <mc:Fallback>
                <p:oleObj name="Chart" r:id="rId41" imgW="4257777" imgH="2286067" progId="MSGraph.Chart.8">
                  <p:embed/>
                  <p:pic>
                    <p:nvPicPr>
                      <p:cNvPr id="0" name="OLE substitute image"/>
                      <p:cNvPicPr/>
                      <p:nvPr/>
                    </p:nvPicPr>
                    <p:blipFill>
                      <a:blip r:embed="rId42"/>
                      <a:stretch>
                        <a:fillRect/>
                      </a:stretch>
                    </p:blipFill>
                    <p:spPr>
                      <a:xfrm>
                        <a:off x="2971800" y="4991100"/>
                        <a:ext cx="4257777" cy="2286067"/>
                      </a:xfrm>
                      <a:prstGeom prst="rect">
                        <a:avLst/>
                      </a:prstGeom>
                      <a:noFill/>
                    </p:spPr>
                  </p:pic>
                </p:oleObj>
              </mc:Fallback>
            </mc:AlternateContent>
          </a:graphicData>
        </a:graphic>
      </p:graphicFrame>
      <p:cxnSp>
        <p:nvCxnSpPr>
          <p:cNvPr id="92" name="Straight Connector 91"/>
          <p:cNvCxnSpPr/>
          <p:nvPr>
            <p:custDataLst>
              <p:tags r:id="rId43"/>
            </p:custDataLst>
          </p:nvPr>
        </p:nvCxnSpPr>
        <p:spPr bwMode="gray">
          <a:xfrm>
            <a:off x="6143625" y="6029325"/>
            <a:ext cx="85725" cy="371475"/>
          </a:xfrm>
          <a:prstGeom prst="line">
            <a:avLst/>
          </a:prstGeom>
          <a:noFill/>
          <a:ln w="3175" cap="flat" cmpd="sng" algn="ctr">
            <a:solidFill>
              <a:srgbClr val="5639FB"/>
            </a:solidFill>
            <a:prstDash val="lgDash"/>
            <a:round/>
            <a:headEnd type="none" w="med" len="med"/>
            <a:tailEnd type="none" w="med" len="med"/>
          </a:ln>
          <a:effectLst/>
        </p:spPr>
      </p:cxnSp>
      <p:cxnSp>
        <p:nvCxnSpPr>
          <p:cNvPr id="134" name="Straight Connector 133"/>
          <p:cNvCxnSpPr/>
          <p:nvPr>
            <p:custDataLst>
              <p:tags r:id="rId44"/>
            </p:custDataLst>
          </p:nvPr>
        </p:nvCxnSpPr>
        <p:spPr bwMode="gray">
          <a:xfrm flipH="1" flipV="1">
            <a:off x="5943600" y="5286375"/>
            <a:ext cx="285750" cy="371475"/>
          </a:xfrm>
          <a:prstGeom prst="line">
            <a:avLst/>
          </a:prstGeom>
          <a:ln w="3175">
            <a:solidFill>
              <a:srgbClr val="5639FB"/>
            </a:solidFill>
            <a:prstDash val="lgDash"/>
            <a:headEnd type="none"/>
            <a:tailEnd type="none"/>
          </a:ln>
          <a:effectLst/>
        </p:spPr>
        <p:style>
          <a:lnRef idx="2">
            <a:schemeClr val="accent1"/>
          </a:lnRef>
          <a:fillRef idx="0">
            <a:schemeClr val="accent1"/>
          </a:fillRef>
          <a:effectRef idx="1">
            <a:schemeClr val="accent1"/>
          </a:effectRef>
          <a:fontRef idx="minor">
            <a:schemeClr val="tx1"/>
          </a:fontRef>
        </p:style>
      </p:cxnSp>
      <p:cxnSp>
        <p:nvCxnSpPr>
          <p:cNvPr id="113" name="Straight Connector 112"/>
          <p:cNvCxnSpPr/>
          <p:nvPr>
            <p:custDataLst>
              <p:tags r:id="rId45"/>
            </p:custDataLst>
          </p:nvPr>
        </p:nvCxnSpPr>
        <p:spPr bwMode="gray">
          <a:xfrm flipH="1">
            <a:off x="6143625" y="5657850"/>
            <a:ext cx="85725" cy="371475"/>
          </a:xfrm>
          <a:prstGeom prst="line">
            <a:avLst/>
          </a:prstGeom>
          <a:noFill/>
          <a:ln w="3175" cap="flat" cmpd="sng" algn="ctr">
            <a:solidFill>
              <a:srgbClr val="5639FB"/>
            </a:solidFill>
            <a:prstDash val="lgDash"/>
            <a:round/>
            <a:headEnd type="none" w="med" len="med"/>
            <a:tailEnd type="none" w="med" len="med"/>
          </a:ln>
          <a:effectLst/>
        </p:spPr>
      </p:cxnSp>
      <p:cxnSp>
        <p:nvCxnSpPr>
          <p:cNvPr id="111" name="Straight Connector 110"/>
          <p:cNvCxnSpPr/>
          <p:nvPr>
            <p:custDataLst>
              <p:tags r:id="rId46"/>
            </p:custDataLst>
          </p:nvPr>
        </p:nvCxnSpPr>
        <p:spPr bwMode="gray">
          <a:xfrm flipH="1">
            <a:off x="5657850" y="6400800"/>
            <a:ext cx="571500" cy="371475"/>
          </a:xfrm>
          <a:prstGeom prst="line">
            <a:avLst/>
          </a:prstGeom>
          <a:noFill/>
          <a:ln w="3175" cap="flat" cmpd="sng" algn="ctr">
            <a:solidFill>
              <a:srgbClr val="5639FB"/>
            </a:solidFill>
            <a:prstDash val="lgDash"/>
            <a:round/>
            <a:headEnd type="none" w="med" len="med"/>
            <a:tailEnd type="none" w="med" len="med"/>
          </a:ln>
          <a:effectLst/>
        </p:spPr>
      </p:cxnSp>
    </p:spTree>
    <p:extLst>
      <p:ext uri="{BB962C8B-B14F-4D97-AF65-F5344CB8AC3E}">
        <p14:creationId xmlns:p14="http://schemas.microsoft.com/office/powerpoint/2010/main" val="1576647456"/>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5" name="Object 34" hidden="1"/>
          <p:cNvGraphicFramePr>
            <a:graphicFrameLocks noChangeAspect="1"/>
          </p:cNvGraphicFramePr>
          <p:nvPr>
            <p:custDataLst>
              <p:tags r:id="rId3"/>
            </p:custDataLst>
            <p:extLst>
              <p:ext uri="{D42A27DB-BD31-4B8C-83A1-F6EECF244321}">
                <p14:modId xmlns:p14="http://schemas.microsoft.com/office/powerpoint/2010/main" val="705146373"/>
              </p:ext>
            </p:extLst>
          </p:nvPr>
        </p:nvGraphicFramePr>
        <p:xfrm>
          <a:off x="1588" y="1588"/>
          <a:ext cx="1587" cy="1587"/>
        </p:xfrm>
        <a:graphic>
          <a:graphicData uri="http://schemas.openxmlformats.org/presentationml/2006/ole">
            <mc:AlternateContent>
              <mc:Choice xmlns:v="urn:schemas-microsoft-com:vml" Requires="v">
                <p:oleObj spid="_x0000_s1067" name="think-cell Slide" r:id="rId4" imgW="270" imgH="270" progId="TCLayout.ActiveDocument.1">
                  <p:embed/>
                </p:oleObj>
              </mc:Choice>
              <mc:Fallback>
                <p:oleObj name="think-cell Slide" r:id="rId4" imgW="270" imgH="270" progId="TCLayout.ActiveDocument.1">
                  <p:embed/>
                  <p:pic>
                    <p:nvPicPr>
                      <p:cNvPr id="0" name="OLE substitute image"/>
                      <p:cNvPicPr/>
                      <p:nvPr/>
                    </p:nvPicPr>
                    <p:blipFill>
                      <a:blip r:embed="rId5"/>
                      <a:stretch>
                        <a:fillRect/>
                      </a:stretch>
                    </p:blipFill>
                    <p:spPr>
                      <a:xfrm>
                        <a:off x="1588" y="1588"/>
                        <a:ext cx="1587" cy="1587"/>
                      </a:xfrm>
                      <a:prstGeom prst="rect">
                        <a:avLst/>
                      </a:prstGeom>
                    </p:spPr>
                  </p:pic>
                </p:oleObj>
              </mc:Fallback>
            </mc:AlternateContent>
          </a:graphicData>
        </a:graphic>
      </p:graphicFrame>
      <p:sp>
        <p:nvSpPr>
          <p:cNvPr id="34" name="Rectangle 33" hidden="1"/>
          <p:cNvSpPr/>
          <p:nvPr>
            <p:custDataLst>
              <p:tags r:id="rId6"/>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100">
              <a:latin typeface="Arial"/>
              <a:sym typeface="Arial"/>
            </a:endParaRPr>
          </a:p>
        </p:txBody>
      </p:sp>
      <p:sp>
        <p:nvSpPr>
          <p:cNvPr id="89" name="Rectangle 88"/>
          <p:cNvSpPr/>
          <p:nvPr/>
        </p:nvSpPr>
        <p:spPr bwMode="gray">
          <a:xfrm>
            <a:off x="91312" y="1668353"/>
            <a:ext cx="4556888" cy="4439816"/>
          </a:xfrm>
          <a:prstGeom prst="rect">
            <a:avLst/>
          </a:prstGeom>
          <a:noFill/>
          <a:ln w="9525" cap="flat" cmpd="sng" algn="ctr">
            <a:solidFill>
              <a:schemeClr val="folHlink"/>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166688" marR="0" indent="-166688" algn="ctr" defTabSz="914400" rtl="0" eaLnBrk="1" fontAlgn="base" latinLnBrk="0" hangingPunct="1">
              <a:lnSpc>
                <a:spcPct val="100000"/>
              </a:lnSpc>
              <a:spcBef>
                <a:spcPct val="50000"/>
              </a:spcBef>
              <a:spcAft>
                <a:spcPct val="0"/>
              </a:spcAft>
              <a:buClr>
                <a:schemeClr val="tx1"/>
              </a:buClr>
              <a:buSzTx/>
            </a:pPr>
            <a:endParaRPr kumimoji="0" lang="zh-CN" altLang="en-US" sz="1400" b="0" i="0" u="none" strike="noStrike" cap="none" normalizeH="0" baseline="0" smtClean="0">
              <a:ln>
                <a:noFill/>
              </a:ln>
              <a:solidFill>
                <a:schemeClr val="tx1"/>
              </a:solidFill>
              <a:effectLst/>
              <a:latin typeface="Tahoma" pitchFamily="34" charset="0"/>
              <a:ea typeface="宋体" charset="-122"/>
            </a:endParaRPr>
          </a:p>
        </p:txBody>
      </p:sp>
      <p:sp>
        <p:nvSpPr>
          <p:cNvPr id="2" name="Title 1"/>
          <p:cNvSpPr>
            <a:spLocks noGrp="1"/>
          </p:cNvSpPr>
          <p:nvPr>
            <p:ph type="title"/>
          </p:nvPr>
        </p:nvSpPr>
        <p:spPr>
          <a:xfrm>
            <a:off x="576262" y="457200"/>
            <a:ext cx="9101138" cy="533400"/>
          </a:xfrm>
        </p:spPr>
        <p:txBody>
          <a:bodyPr>
            <a:noAutofit/>
          </a:bodyPr>
          <a:lstStyle/>
          <a:p>
            <a:r>
              <a:rPr lang="en-US" altLang="zh-CN" sz="2000" smtClean="0"/>
              <a:t>Traffic of key players</a:t>
            </a:r>
            <a:endParaRPr lang="zh-CN" altLang="en-US" sz="2000"/>
          </a:p>
        </p:txBody>
      </p:sp>
      <p:sp>
        <p:nvSpPr>
          <p:cNvPr id="4" name="Footer Placeholder 3"/>
          <p:cNvSpPr>
            <a:spLocks noGrp="1"/>
          </p:cNvSpPr>
          <p:nvPr>
            <p:ph type="ftr" sz="quarter" idx="11"/>
          </p:nvPr>
        </p:nvSpPr>
        <p:spPr/>
        <p:txBody>
          <a:bodyPr/>
          <a:lstStyle/>
          <a:p>
            <a:r>
              <a:rPr lang="en-US" smtClean="0"/>
              <a:t>Confidential</a:t>
            </a:r>
            <a:endParaRPr lang="en-US" smtClean="0"/>
          </a:p>
        </p:txBody>
      </p:sp>
      <p:sp>
        <p:nvSpPr>
          <p:cNvPr id="5" name="Slide Number Placeholder 4"/>
          <p:cNvSpPr>
            <a:spLocks noGrp="1"/>
          </p:cNvSpPr>
          <p:nvPr>
            <p:ph type="sldNum" sz="quarter" idx="12"/>
          </p:nvPr>
        </p:nvSpPr>
        <p:spPr/>
        <p:txBody>
          <a:bodyPr/>
          <a:lstStyle/>
          <a:p>
            <a:fld id="{05CABE09-BF1D-D744-AFC8-EE0D1E8ADE6E}" type="slidenum">
              <a:rPr lang="en-US" smtClean="0"/>
              <a:t>8</a:t>
            </a:fld>
            <a:endParaRPr lang="en-US"/>
          </a:p>
        </p:txBody>
      </p:sp>
      <p:graphicFrame>
        <p:nvGraphicFramePr>
          <p:cNvPr id="6" name="Object 5"/>
          <p:cNvGraphicFramePr>
            <a:graphicFrameLocks noChangeAspect="1"/>
          </p:cNvGraphicFramePr>
          <p:nvPr>
            <p:custDataLst>
              <p:tags r:id="rId7"/>
            </p:custDataLst>
            <p:extLst>
              <p:ext uri="{D42A27DB-BD31-4B8C-83A1-F6EECF244321}">
                <p14:modId xmlns:p14="http://schemas.microsoft.com/office/powerpoint/2010/main" val="4149320371"/>
              </p:ext>
            </p:extLst>
          </p:nvPr>
        </p:nvGraphicFramePr>
        <p:xfrm>
          <a:off x="114300" y="2171700"/>
          <a:ext cx="3419341" cy="3667048"/>
        </p:xfrm>
        <a:graphic>
          <a:graphicData uri="http://schemas.openxmlformats.org/presentationml/2006/ole">
            <mc:AlternateContent>
              <mc:Choice xmlns:v="urn:schemas-microsoft-com:vml" Requires="v">
                <p:oleObj spid="_x0000_s1068" name="Chart" r:id="rId8" imgW="3419341" imgH="3667048" progId="MSGraph.Chart.8">
                  <p:embed/>
                </p:oleObj>
              </mc:Choice>
              <mc:Fallback>
                <p:oleObj name="Chart" r:id="rId8" imgW="3419341" imgH="3667048" progId="MSGraph.Chart.8">
                  <p:embed/>
                  <p:pic>
                    <p:nvPicPr>
                      <p:cNvPr id="0" name="OLE substitute image"/>
                      <p:cNvPicPr/>
                      <p:nvPr/>
                    </p:nvPicPr>
                    <p:blipFill>
                      <a:blip r:embed="rId9"/>
                      <a:stretch>
                        <a:fillRect/>
                      </a:stretch>
                    </p:blipFill>
                    <p:spPr>
                      <a:xfrm>
                        <a:off x="114300" y="2171700"/>
                        <a:ext cx="3419341" cy="3667048"/>
                      </a:xfrm>
                      <a:prstGeom prst="rect">
                        <a:avLst/>
                      </a:prstGeom>
                    </p:spPr>
                  </p:pic>
                </p:oleObj>
              </mc:Fallback>
            </mc:AlternateContent>
          </a:graphicData>
        </a:graphic>
      </p:graphicFrame>
      <p:sp>
        <p:nvSpPr>
          <p:cNvPr id="8" name="Rectangle 7"/>
          <p:cNvSpPr/>
          <p:nvPr>
            <p:custDataLst>
              <p:tags r:id="rId10"/>
            </p:custDataLst>
          </p:nvPr>
        </p:nvSpPr>
        <p:spPr bwMode="gray">
          <a:xfrm>
            <a:off x="3251200" y="5699125"/>
            <a:ext cx="3571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44E71BBD-4DFD-4D11-8067-8C23FE724F15}" type="datetime'''''1''''''5-''''''''''''''''''''''''''''''''''''0''4'''''''''">
              <a:rPr lang="en-US" altLang="zh-CN" sz="1100">
                <a:solidFill>
                  <a:schemeClr val="tx1"/>
                </a:solidFill>
                <a:latin typeface="Arial"/>
                <a:sym typeface="Arial"/>
              </a:rPr>
              <a:pPr algn="ctr">
                <a:spcBef>
                  <a:spcPct val="0"/>
                </a:spcBef>
                <a:spcAft>
                  <a:spcPct val="0"/>
                </a:spcAft>
              </a:pPr>
              <a:t>15-04</a:t>
            </a:fld>
            <a:endParaRPr lang="zh-CN" altLang="en-US" sz="1100">
              <a:solidFill>
                <a:schemeClr val="tx1"/>
              </a:solidFill>
              <a:latin typeface="Arial"/>
              <a:sym typeface="Arial"/>
            </a:endParaRPr>
          </a:p>
        </p:txBody>
      </p:sp>
      <p:sp>
        <p:nvSpPr>
          <p:cNvPr id="3" name="Rectangle 2"/>
          <p:cNvSpPr/>
          <p:nvPr>
            <p:custDataLst>
              <p:tags r:id="rId11"/>
            </p:custDataLst>
          </p:nvPr>
        </p:nvSpPr>
        <p:spPr bwMode="gray">
          <a:xfrm>
            <a:off x="1041400" y="5699125"/>
            <a:ext cx="3571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DE1DA4B8-E004-4DA9-B74D-C2528C05BA06}" type="datetime'''''''''''''''''''''''''''''''14-''''''''''''''''''''0''4'''">
              <a:rPr lang="en-US" altLang="zh-CN" sz="1100">
                <a:solidFill>
                  <a:schemeClr val="tx1"/>
                </a:solidFill>
                <a:latin typeface="Arial"/>
                <a:sym typeface="Arial"/>
              </a:rPr>
              <a:pPr algn="ctr">
                <a:spcBef>
                  <a:spcPct val="0"/>
                </a:spcBef>
                <a:spcAft>
                  <a:spcPct val="0"/>
                </a:spcAft>
              </a:pPr>
              <a:t>14-04</a:t>
            </a:fld>
            <a:endParaRPr lang="zh-CN" altLang="en-US" sz="1100">
              <a:solidFill>
                <a:schemeClr val="tx1"/>
              </a:solidFill>
              <a:latin typeface="Arial"/>
              <a:sym typeface="Arial"/>
            </a:endParaRPr>
          </a:p>
        </p:txBody>
      </p:sp>
      <p:sp>
        <p:nvSpPr>
          <p:cNvPr id="7" name="Rectangle 6"/>
          <p:cNvSpPr/>
          <p:nvPr>
            <p:custDataLst>
              <p:tags r:id="rId12"/>
            </p:custDataLst>
          </p:nvPr>
        </p:nvSpPr>
        <p:spPr bwMode="gray">
          <a:xfrm>
            <a:off x="2146300" y="5699125"/>
            <a:ext cx="3571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883E3BD0-13F9-498B-9FC2-F76496CD8AAD}" type="datetime'''''''''''''''1''''''''4''''''''''''''''-''''''''1''''''''0'">
              <a:rPr lang="en-US" altLang="zh-CN" sz="1100">
                <a:solidFill>
                  <a:schemeClr val="tx1"/>
                </a:solidFill>
                <a:latin typeface="Arial"/>
                <a:sym typeface="Arial"/>
              </a:rPr>
              <a:pPr algn="ctr">
                <a:spcBef>
                  <a:spcPct val="0"/>
                </a:spcBef>
                <a:spcAft>
                  <a:spcPct val="0"/>
                </a:spcAft>
              </a:pPr>
              <a:t>14-10</a:t>
            </a:fld>
            <a:endParaRPr lang="zh-CN" altLang="en-US" sz="1100">
              <a:solidFill>
                <a:schemeClr val="tx1"/>
              </a:solidFill>
              <a:latin typeface="Arial"/>
              <a:sym typeface="Arial"/>
            </a:endParaRPr>
          </a:p>
        </p:txBody>
      </p:sp>
      <p:sp>
        <p:nvSpPr>
          <p:cNvPr id="304" name="Rectangle 303"/>
          <p:cNvSpPr/>
          <p:nvPr>
            <p:custDataLst>
              <p:tags r:id="rId13"/>
            </p:custDataLst>
          </p:nvPr>
        </p:nvSpPr>
        <p:spPr bwMode="gray">
          <a:xfrm>
            <a:off x="2708275" y="5699125"/>
            <a:ext cx="3571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B5A2C132-7544-4D88-BB25-172400D8063C}" type="datetime'''1''''''''''''''''5''''''''-''''''0''''''''''1'''''">
              <a:rPr lang="en-US" altLang="zh-CN" sz="1100">
                <a:solidFill>
                  <a:schemeClr val="tx1"/>
                </a:solidFill>
                <a:latin typeface="Arial"/>
                <a:sym typeface="Arial"/>
              </a:rPr>
              <a:t>15-01</a:t>
            </a:fld>
            <a:endParaRPr lang="zh-CN" altLang="en-US" sz="1100">
              <a:solidFill>
                <a:schemeClr val="tx1"/>
              </a:solidFill>
              <a:latin typeface="Arial"/>
              <a:sym typeface="Arial"/>
            </a:endParaRPr>
          </a:p>
        </p:txBody>
      </p:sp>
      <p:sp>
        <p:nvSpPr>
          <p:cNvPr id="303" name="Rectangle 302"/>
          <p:cNvSpPr/>
          <p:nvPr>
            <p:custDataLst>
              <p:tags r:id="rId14"/>
            </p:custDataLst>
          </p:nvPr>
        </p:nvSpPr>
        <p:spPr bwMode="gray">
          <a:xfrm>
            <a:off x="1593850" y="5699125"/>
            <a:ext cx="3571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469437B9-3EF5-413E-A297-05600C522979}" type="datetime'14''''''''''''''''''''''''''-''0''''''''''''''''7'''''''''''">
              <a:rPr lang="en-US" altLang="zh-CN" sz="1100">
                <a:solidFill>
                  <a:schemeClr val="tx1"/>
                </a:solidFill>
                <a:latin typeface="Arial"/>
                <a:sym typeface="Arial"/>
              </a:rPr>
              <a:t>14-07</a:t>
            </a:fld>
            <a:endParaRPr lang="zh-CN" altLang="en-US" sz="1100">
              <a:solidFill>
                <a:schemeClr val="tx1"/>
              </a:solidFill>
              <a:latin typeface="Arial"/>
              <a:sym typeface="Arial"/>
            </a:endParaRPr>
          </a:p>
        </p:txBody>
      </p:sp>
      <p:sp>
        <p:nvSpPr>
          <p:cNvPr id="302" name="Rectangle 301"/>
          <p:cNvSpPr/>
          <p:nvPr>
            <p:custDataLst>
              <p:tags r:id="rId15"/>
            </p:custDataLst>
          </p:nvPr>
        </p:nvSpPr>
        <p:spPr bwMode="gray">
          <a:xfrm>
            <a:off x="498475" y="5699125"/>
            <a:ext cx="357188"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1D6E2ED9-05B1-42CE-98DA-E54F3068ED25}" type="datetime'1''''''''''4''''''''''''''-''''''''''''0''''''''''''1'''''">
              <a:rPr lang="en-US" altLang="zh-CN" sz="1100">
                <a:solidFill>
                  <a:schemeClr val="tx1"/>
                </a:solidFill>
                <a:latin typeface="Arial"/>
                <a:sym typeface="Arial"/>
              </a:rPr>
              <a:t>14-01</a:t>
            </a:fld>
            <a:endParaRPr lang="zh-CN" altLang="en-US" sz="1100">
              <a:solidFill>
                <a:schemeClr val="tx1"/>
              </a:solidFill>
              <a:latin typeface="Arial"/>
              <a:sym typeface="Arial"/>
            </a:endParaRPr>
          </a:p>
        </p:txBody>
      </p:sp>
      <p:cxnSp>
        <p:nvCxnSpPr>
          <p:cNvPr id="11" name="Straight Connector 10"/>
          <p:cNvCxnSpPr/>
          <p:nvPr>
            <p:custDataLst>
              <p:tags r:id="rId16"/>
            </p:custDataLst>
          </p:nvPr>
        </p:nvCxnSpPr>
        <p:spPr bwMode="auto">
          <a:xfrm flipH="1" flipV="1">
            <a:off x="3429000" y="5572125"/>
            <a:ext cx="0" cy="46038"/>
          </a:xfrm>
          <a:prstGeom prst="line">
            <a:avLst/>
          </a:pr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cxnSp>
      <p:cxnSp>
        <p:nvCxnSpPr>
          <p:cNvPr id="308" name="Straight Connector 307"/>
          <p:cNvCxnSpPr/>
          <p:nvPr>
            <p:custDataLst>
              <p:tags r:id="rId17"/>
            </p:custDataLst>
          </p:nvPr>
        </p:nvCxnSpPr>
        <p:spPr bwMode="auto">
          <a:xfrm flipH="1" flipV="1">
            <a:off x="2886075" y="5572125"/>
            <a:ext cx="0" cy="46038"/>
          </a:xfrm>
          <a:prstGeom prst="line">
            <a:avLst/>
          </a:pr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custDataLst>
              <p:tags r:id="rId18"/>
            </p:custDataLst>
          </p:nvPr>
        </p:nvCxnSpPr>
        <p:spPr bwMode="auto">
          <a:xfrm flipH="1" flipV="1">
            <a:off x="1219200" y="5572125"/>
            <a:ext cx="0" cy="46038"/>
          </a:xfrm>
          <a:prstGeom prst="line">
            <a:avLst/>
          </a:pr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custDataLst>
              <p:tags r:id="rId19"/>
            </p:custDataLst>
          </p:nvPr>
        </p:nvCxnSpPr>
        <p:spPr bwMode="auto">
          <a:xfrm flipH="1" flipV="1">
            <a:off x="2324100" y="5572125"/>
            <a:ext cx="0" cy="46038"/>
          </a:xfrm>
          <a:prstGeom prst="line">
            <a:avLst/>
          </a:pr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cxnSp>
      <p:cxnSp>
        <p:nvCxnSpPr>
          <p:cNvPr id="307" name="Straight Connector 306"/>
          <p:cNvCxnSpPr/>
          <p:nvPr>
            <p:custDataLst>
              <p:tags r:id="rId20"/>
            </p:custDataLst>
          </p:nvPr>
        </p:nvCxnSpPr>
        <p:spPr bwMode="auto">
          <a:xfrm flipH="1" flipV="1">
            <a:off x="1771650" y="5572125"/>
            <a:ext cx="0" cy="46038"/>
          </a:xfrm>
          <a:prstGeom prst="line">
            <a:avLst/>
          </a:pr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cxnSp>
      <p:cxnSp>
        <p:nvCxnSpPr>
          <p:cNvPr id="306" name="Straight Connector 305"/>
          <p:cNvCxnSpPr/>
          <p:nvPr>
            <p:custDataLst>
              <p:tags r:id="rId21"/>
            </p:custDataLst>
          </p:nvPr>
        </p:nvCxnSpPr>
        <p:spPr bwMode="auto">
          <a:xfrm flipH="1" flipV="1">
            <a:off x="676275" y="5572125"/>
            <a:ext cx="0" cy="46038"/>
          </a:xfrm>
          <a:prstGeom prst="line">
            <a:avLst/>
          </a:prstGeom>
          <a:ln w="9525">
            <a:solidFill>
              <a:schemeClr val="tx1"/>
            </a:solidFill>
            <a:headEnd type="none"/>
            <a:tailEnd type="none"/>
          </a:ln>
          <a:effectLst/>
          <a:extLst>
            <a:ext uri="{AF507438-7753-43E0-B8FC-AC1667EBCBE1}">
              <a14:hiddenEffects xmlns:a14="http://schemas.microsoft.com/office/drawing/2010/main">
                <a:effectLst>
                  <a:outerShdw blurRad="40000" dist="20000" dir="5400000" rotWithShape="0">
                    <a:srgbClr val="000000">
                      <a:alpha val="38000"/>
                    </a:srgbClr>
                  </a:outerShdw>
                </a:effectLst>
              </a14:hiddenEffects>
            </a:ext>
          </a:extLst>
        </p:spPr>
        <p:style>
          <a:lnRef idx="2">
            <a:schemeClr val="accent1"/>
          </a:lnRef>
          <a:fillRef idx="0">
            <a:schemeClr val="accent1"/>
          </a:fillRef>
          <a:effectRef idx="1">
            <a:schemeClr val="accent1"/>
          </a:effectRef>
          <a:fontRef idx="minor">
            <a:schemeClr val="tx1"/>
          </a:fontRef>
        </p:style>
      </p:cxnSp>
      <p:sp>
        <p:nvSpPr>
          <p:cNvPr id="13" name="Rectangle 12"/>
          <p:cNvSpPr/>
          <p:nvPr>
            <p:custDataLst>
              <p:tags r:id="rId22"/>
            </p:custDataLst>
          </p:nvPr>
        </p:nvSpPr>
        <p:spPr bwMode="auto">
          <a:xfrm>
            <a:off x="3535363" y="3925888"/>
            <a:ext cx="908050"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3CBBEAFC-FA08-488A-BF7E-F2EFE22393F3}" type="datetime'''''BI''T''A'' ''(Ta''''''''o''''''c''''''''''''h''''e'')'">
              <a:rPr lang="en-US" altLang="zh-CN" sz="1100">
                <a:ea typeface="华文楷体"/>
              </a:rPr>
              <a:t>BITA (Taoche)</a:t>
            </a:fld>
            <a:endParaRPr lang="zh-CN" altLang="en-US" sz="1100" strike="noStrike" cap="none" normalizeH="0" smtClean="0">
              <a:ln>
                <a:noFill/>
              </a:ln>
              <a:effectLst/>
              <a:latin typeface="Tahoma"/>
              <a:ea typeface="华文楷体"/>
              <a:sym typeface="Tahoma"/>
            </a:endParaRPr>
          </a:p>
        </p:txBody>
      </p:sp>
      <p:sp>
        <p:nvSpPr>
          <p:cNvPr id="14" name="Rectangle 13"/>
          <p:cNvSpPr/>
          <p:nvPr>
            <p:custDataLst>
              <p:tags r:id="rId23"/>
            </p:custDataLst>
          </p:nvPr>
        </p:nvSpPr>
        <p:spPr bwMode="auto">
          <a:xfrm>
            <a:off x="3535363" y="2925763"/>
            <a:ext cx="1017588"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8E0FC1F1-C45E-45BE-A3EB-FB114CF62269}" type="datetime'''''''AT''''HM ''''''''''''''''''(Che''1''6''''''8'')'''''">
              <a:rPr lang="en-US" altLang="zh-CN" sz="1100">
                <a:ea typeface="华文楷体"/>
              </a:rPr>
              <a:t>ATHM (Che168)</a:t>
            </a:fld>
            <a:endParaRPr lang="zh-CN" altLang="en-US" sz="1100" strike="noStrike" cap="none" normalizeH="0" smtClean="0">
              <a:ln>
                <a:noFill/>
              </a:ln>
              <a:effectLst/>
              <a:latin typeface="Tahoma"/>
              <a:ea typeface="华文楷体"/>
              <a:sym typeface="Tahoma"/>
            </a:endParaRPr>
          </a:p>
        </p:txBody>
      </p:sp>
      <p:sp>
        <p:nvSpPr>
          <p:cNvPr id="15" name="Rectangle 14"/>
          <p:cNvSpPr/>
          <p:nvPr>
            <p:custDataLst>
              <p:tags r:id="rId24"/>
            </p:custDataLst>
          </p:nvPr>
        </p:nvSpPr>
        <p:spPr bwMode="auto">
          <a:xfrm>
            <a:off x="3535363" y="4821238"/>
            <a:ext cx="465138"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23AB3911-C9DD-46D0-8B2E-C976DF240E2C}" type="datetime'5''''''''''1 a''u''''''''''''t''''''''''''''''''''''''o'''''">
              <a:rPr lang="en-US" altLang="zh-CN" sz="1100">
                <a:ea typeface="华文楷体"/>
              </a:rPr>
              <a:t>51 auto</a:t>
            </a:fld>
            <a:endParaRPr lang="zh-CN" altLang="en-US" sz="1100" strike="noStrike" cap="none" normalizeH="0" smtClean="0">
              <a:ln>
                <a:noFill/>
              </a:ln>
              <a:effectLst/>
              <a:latin typeface="Tahoma"/>
              <a:ea typeface="华文楷体"/>
              <a:sym typeface="Tahoma"/>
            </a:endParaRPr>
          </a:p>
        </p:txBody>
      </p:sp>
      <p:sp>
        <p:nvSpPr>
          <p:cNvPr id="16" name="Rectangle 15"/>
          <p:cNvSpPr/>
          <p:nvPr>
            <p:custDataLst>
              <p:tags r:id="rId25"/>
            </p:custDataLst>
          </p:nvPr>
        </p:nvSpPr>
        <p:spPr bwMode="auto">
          <a:xfrm>
            <a:off x="3535363" y="4192588"/>
            <a:ext cx="955675"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3AD7DCFC-C319-4BAA-88C3-31FD17366FB1}" type="datetime'''G''a''n''''j''''i ''''''''''U''''''s''ed ''''C''''''''ar'''">
              <a:rPr lang="en-US" altLang="zh-CN" sz="1100">
                <a:ea typeface="华文楷体"/>
              </a:rPr>
              <a:t>Ganji Used Car</a:t>
            </a:fld>
            <a:endParaRPr lang="zh-CN" altLang="en-US" sz="1100" strike="noStrike" cap="none" normalizeH="0" smtClean="0">
              <a:ln>
                <a:noFill/>
              </a:ln>
              <a:effectLst/>
              <a:ea typeface="华文楷体"/>
              <a:sym typeface="+mn-lt"/>
            </a:endParaRPr>
          </a:p>
        </p:txBody>
      </p:sp>
      <p:sp>
        <p:nvSpPr>
          <p:cNvPr id="17" name="Rectangle 16"/>
          <p:cNvSpPr/>
          <p:nvPr>
            <p:custDataLst>
              <p:tags r:id="rId26"/>
            </p:custDataLst>
          </p:nvPr>
        </p:nvSpPr>
        <p:spPr bwMode="auto">
          <a:xfrm>
            <a:off x="3535363" y="3659188"/>
            <a:ext cx="784225" cy="168275"/>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0" tIns="0" rIns="0"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7A0EDB1B-D4B2-4B73-B249-196B7728EBE2}" type="datetime'''''''''5''''''''''8'' ''U''''''se''''''''d'' ''''''''C''ar'">
              <a:rPr lang="en-US" altLang="zh-CN" sz="1100">
                <a:ea typeface="华文楷体"/>
              </a:rPr>
              <a:t>58 Used Car</a:t>
            </a:fld>
            <a:endParaRPr lang="zh-CN" altLang="en-US" sz="1100" strike="noStrike" cap="none" normalizeH="0" smtClean="0">
              <a:ln>
                <a:noFill/>
              </a:ln>
              <a:effectLst/>
              <a:ea typeface="华文楷体"/>
              <a:sym typeface="+mn-lt"/>
            </a:endParaRPr>
          </a:p>
        </p:txBody>
      </p:sp>
      <p:sp useBgFill="1">
        <p:nvSpPr>
          <p:cNvPr id="76" name="Rectangle 75"/>
          <p:cNvSpPr/>
          <p:nvPr>
            <p:custDataLst>
              <p:tags r:id="rId27"/>
            </p:custDataLst>
          </p:nvPr>
        </p:nvSpPr>
        <p:spPr bwMode="gray">
          <a:xfrm>
            <a:off x="3054350" y="3787775"/>
            <a:ext cx="369888" cy="168275"/>
          </a:xfrm>
          <a:prstGeom prst="rect">
            <a:avLst/>
          </a:prstGeom>
          <a:ln w="9525" cap="flat" cmpd="sng" algn="ctr">
            <a:noFill/>
            <a:prstDash val="solid"/>
          </a:ln>
          <a:effectLst/>
          <a:extLs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b"/>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CAC1CF24-7F1F-4251-9BB3-F606085EC0D6}" type="datetime'''''''0''''''''''''''''.7''''''''''''''''''%'''''''''''''''''">
              <a:rPr lang="en-US" altLang="zh-CN" sz="1100">
                <a:solidFill>
                  <a:schemeClr val="tx1"/>
                </a:solidFill>
                <a:latin typeface="Tahoma"/>
                <a:ea typeface="华文楷体"/>
                <a:sym typeface="Tahoma"/>
              </a:rPr>
              <a:pPr algn="ctr">
                <a:spcBef>
                  <a:spcPct val="0"/>
                </a:spcBef>
                <a:spcAft>
                  <a:spcPct val="0"/>
                </a:spcAft>
              </a:pPr>
              <a:t>0.7%</a:t>
            </a:fld>
            <a:endParaRPr lang="zh-CN" altLang="en-US" sz="1100">
              <a:solidFill>
                <a:schemeClr val="tx1"/>
              </a:solidFill>
              <a:latin typeface="Tahoma"/>
              <a:ea typeface="华文楷体"/>
              <a:sym typeface="Tahoma"/>
            </a:endParaRPr>
          </a:p>
        </p:txBody>
      </p:sp>
      <p:sp useBgFill="1">
        <p:nvSpPr>
          <p:cNvPr id="88" name="Rectangle 87"/>
          <p:cNvSpPr/>
          <p:nvPr>
            <p:custDataLst>
              <p:tags r:id="rId28"/>
            </p:custDataLst>
          </p:nvPr>
        </p:nvSpPr>
        <p:spPr bwMode="gray">
          <a:xfrm>
            <a:off x="3054350" y="4332288"/>
            <a:ext cx="369888" cy="168275"/>
          </a:xfrm>
          <a:prstGeom prst="rect">
            <a:avLst/>
          </a:prstGeom>
          <a:ln w="9525" cap="flat" cmpd="sng" algn="ctr">
            <a:noFill/>
            <a:prstDash val="solid"/>
          </a:ln>
          <a:effectLst/>
          <a:extLs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t"/>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fld id="{0923AC7B-306F-4C57-A885-2484A8FC1F74}" type="datetime'''''''0''''''.''''''''''''''''''6%'''''''''''">
              <a:rPr lang="en-US" altLang="zh-CN" sz="1100">
                <a:solidFill>
                  <a:schemeClr val="tx1"/>
                </a:solidFill>
                <a:latin typeface="Tahoma"/>
                <a:ea typeface="华文楷体"/>
                <a:sym typeface="Tahoma"/>
              </a:rPr>
              <a:pPr algn="ctr">
                <a:spcBef>
                  <a:spcPct val="0"/>
                </a:spcBef>
                <a:spcAft>
                  <a:spcPct val="0"/>
                </a:spcAft>
              </a:pPr>
              <a:t>0.6%</a:t>
            </a:fld>
            <a:endParaRPr lang="zh-CN" altLang="en-US" sz="1100">
              <a:solidFill>
                <a:schemeClr val="tx1"/>
              </a:solidFill>
              <a:latin typeface="Tahoma"/>
              <a:ea typeface="华文楷体"/>
              <a:sym typeface="Tahoma"/>
            </a:endParaRPr>
          </a:p>
        </p:txBody>
      </p:sp>
      <p:sp>
        <p:nvSpPr>
          <p:cNvPr id="31" name="AcnBodyText_ID_36"/>
          <p:cNvSpPr>
            <a:spLocks noGrp="1" noChangeArrowheads="1"/>
          </p:cNvSpPr>
          <p:nvPr>
            <p:custDataLst>
              <p:tags r:id="rId29"/>
            </p:custDataLst>
          </p:nvPr>
        </p:nvSpPr>
        <p:spPr bwMode="gray">
          <a:xfrm>
            <a:off x="640851" y="1948190"/>
            <a:ext cx="3916861" cy="414935"/>
          </a:xfrm>
          <a:prstGeom prst="rect">
            <a:avLst/>
          </a:prstGeom>
          <a:solidFill>
            <a:schemeClr val="bg1"/>
          </a:solidFill>
          <a:ln w="9525">
            <a:noFill/>
            <a:miter lim="800000"/>
          </a:ln>
          <a:effectLst/>
        </p:spPr>
        <p:txBody>
          <a:bodyPr vert="horz" wrap="square" lIns="0" tIns="0" rIns="0" bIns="0" numCol="1" anchor="t" anchorCtr="0" compatLnSpc="1">
            <a:prstTxWarp prst="textNoShape">
              <a:avLst/>
            </a:prstTxWarp>
            <a:no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marL="0" indent="0" algn="ctr">
              <a:buNone/>
            </a:pPr>
            <a:r>
              <a:rPr lang="en-US" altLang="zh-CN" sz="1200" b="1" smtClean="0">
                <a:solidFill>
                  <a:schemeClr val="accent1"/>
                </a:solidFill>
                <a:latin typeface="+mj-lt"/>
              </a:rPr>
              <a:t>iResearch Whole Panel Data</a:t>
            </a:r>
            <a:r>
              <a:rPr lang="en-US" altLang="zh-CN" sz="1200" b="1" baseline="30000" smtClean="0">
                <a:solidFill>
                  <a:schemeClr val="accent1"/>
                </a:solidFill>
                <a:latin typeface="+mj-lt"/>
              </a:rPr>
              <a:t>1</a:t>
            </a:r>
            <a:r>
              <a:rPr lang="en-US" altLang="zh-CN" sz="1200" b="1" smtClean="0">
                <a:solidFill>
                  <a:schemeClr val="accent1"/>
                </a:solidFill>
                <a:latin typeface="+mj-lt"/>
              </a:rPr>
              <a:t> – Monthly UV as % of Total Panel Sample Size</a:t>
            </a:r>
          </a:p>
        </p:txBody>
      </p:sp>
      <p:sp>
        <p:nvSpPr>
          <p:cNvPr id="32" name="Text Box 4"/>
          <p:cNvSpPr txBox="1">
            <a:spLocks noChangeArrowheads="1"/>
          </p:cNvSpPr>
          <p:nvPr/>
        </p:nvSpPr>
        <p:spPr bwMode="gray">
          <a:xfrm>
            <a:off x="630238" y="6381690"/>
            <a:ext cx="9350124" cy="400110"/>
          </a:xfrm>
          <a:prstGeom prst="rect">
            <a:avLst/>
          </a:prstGeom>
          <a:noFill/>
          <a:ln w="9525">
            <a:noFill/>
            <a:miter lim="800000"/>
          </a:ln>
          <a:effectLst/>
        </p:spPr>
        <p:txBody>
          <a:bodyPr wrap="square" anchor="t">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marL="274320" indent="-274320" algn="l">
              <a:spcBef>
                <a:spcPct val="0"/>
              </a:spcBef>
              <a:tabLst>
                <a:tab pos="461963"/>
                <a:tab pos="473075"/>
              </a:tabLst>
            </a:pPr>
            <a:r>
              <a:rPr lang="en-US" altLang="zh-CN" sz="1000" smtClean="0">
                <a:latin typeface="+mj-lt"/>
                <a:ea typeface="+mj-ea"/>
              </a:rPr>
              <a:t>Notes: </a:t>
            </a:r>
          </a:p>
          <a:p>
            <a:pPr marL="274320" indent="-274320" algn="l">
              <a:spcBef>
                <a:spcPct val="0"/>
              </a:spcBef>
              <a:buFont typeface="+mj-lt"/>
              <a:buAutoNum type="arabicPeriod"/>
              <a:tabLst>
                <a:tab pos="461963"/>
                <a:tab pos="473075"/>
              </a:tabLst>
            </a:pPr>
            <a:r>
              <a:rPr lang="en-US" altLang="zh-CN" sz="1000" kern="0"/>
              <a:t>Sample size is 291,000 ~ </a:t>
            </a:r>
            <a:r>
              <a:rPr lang="en-US" altLang="zh-CN" sz="1000" kern="0" smtClean="0"/>
              <a:t>979,000 for iResearch whole panel. The panel does not possess the demographics we can not get the actual UV numbers.</a:t>
            </a:r>
          </a:p>
        </p:txBody>
      </p:sp>
      <p:sp>
        <p:nvSpPr>
          <p:cNvPr id="33" name="Rectangle 32"/>
          <p:cNvSpPr/>
          <p:nvPr/>
        </p:nvSpPr>
        <p:spPr>
          <a:xfrm>
            <a:off x="1621537" y="1447800"/>
            <a:ext cx="1670201" cy="369332"/>
          </a:xfrm>
          <a:prstGeom prst="rect">
            <a:avLst/>
          </a:prstGeom>
          <a:solidFill>
            <a:schemeClr val="bg1"/>
          </a:solid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b="1">
                <a:solidFill>
                  <a:schemeClr val="accent4"/>
                </a:solidFill>
              </a:rPr>
              <a:t>Used-Car PC</a:t>
            </a:r>
            <a:r>
              <a:rPr lang="zh-CN" altLang="en-US" sz="1200" b="1">
                <a:solidFill>
                  <a:schemeClr val="accent4"/>
                </a:solidFill>
              </a:rPr>
              <a:t> </a:t>
            </a:r>
            <a:r>
              <a:rPr lang="en-US" altLang="zh-CN" sz="1200" b="1">
                <a:solidFill>
                  <a:schemeClr val="accent4"/>
                </a:solidFill>
              </a:rPr>
              <a:t>Traffic </a:t>
            </a:r>
            <a:endParaRPr lang="zh-CN" altLang="en-US" sz="1200" b="1">
              <a:solidFill>
                <a:schemeClr val="accent4"/>
              </a:solidFill>
            </a:endParaRPr>
          </a:p>
        </p:txBody>
      </p:sp>
      <p:sp>
        <p:nvSpPr>
          <p:cNvPr id="87" name="AcnBodyText_ID_83"/>
          <p:cNvSpPr>
            <a:spLocks noGrp="1" noChangeArrowheads="1"/>
          </p:cNvSpPr>
          <p:nvPr>
            <p:custDataLst>
              <p:tags r:id="rId30"/>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err="1" smtClean="0"/>
              <a:t>iResearch, B</a:t>
            </a:r>
            <a:r>
              <a:rPr lang="en-US" altLang="zh-CN" sz="1000" i="1" smtClean="0"/>
              <a:t>aidu Index</a:t>
            </a:r>
            <a:endParaRPr lang="en-US" altLang="zh-CN" sz="1000" i="1" smtClean="0">
              <a:sym typeface="Tahoma"/>
            </a:endParaRPr>
          </a:p>
        </p:txBody>
      </p:sp>
    </p:spTree>
    <p:extLst>
      <p:ext uri="{BB962C8B-B14F-4D97-AF65-F5344CB8AC3E}">
        <p14:creationId xmlns:p14="http://schemas.microsoft.com/office/powerpoint/2010/main" val="3944533413"/>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4" name="Object 43" hidden="1"/>
          <p:cNvGraphicFramePr>
            <a:graphicFrameLocks noChangeAspect="1"/>
          </p:cNvGraphicFramePr>
          <p:nvPr>
            <p:custDataLst>
              <p:tags r:id="rId2"/>
            </p:custDataLst>
            <p:extLst>
              <p:ext uri="{D42A27DB-BD31-4B8C-83A1-F6EECF244321}">
                <p14:modId xmlns:p14="http://schemas.microsoft.com/office/powerpoint/2010/main" val="2152903583"/>
              </p:ext>
            </p:extLst>
          </p:nvPr>
        </p:nvGraphicFramePr>
        <p:xfrm>
          <a:off x="1587" y="1588"/>
          <a:ext cx="1587" cy="1587"/>
        </p:xfrm>
        <a:graphic>
          <a:graphicData uri="http://schemas.openxmlformats.org/presentationml/2006/ole">
            <mc:AlternateContent>
              <mc:Choice xmlns:v="urn:schemas-microsoft-com:vml" Requires="v">
                <p:oleObj spid="_x0000_s1069"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587" y="1588"/>
                        <a:ext cx="1587" cy="1587"/>
                      </a:xfrm>
                      <a:prstGeom prst="rect">
                        <a:avLst/>
                      </a:prstGeom>
                      <a:noFill/>
                    </p:spPr>
                  </p:pic>
                </p:oleObj>
              </mc:Fallback>
            </mc:AlternateContent>
          </a:graphicData>
        </a:graphic>
      </p:graphicFrame>
      <p:sp>
        <p:nvSpPr>
          <p:cNvPr id="43" name="Rectangle 42"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100">
              <a:latin typeface="Arial"/>
              <a:sym typeface="Arial"/>
            </a:endParaRPr>
          </a:p>
        </p:txBody>
      </p:sp>
      <p:sp>
        <p:nvSpPr>
          <p:cNvPr id="2" name="Title 1"/>
          <p:cNvSpPr>
            <a:spLocks noGrp="1"/>
          </p:cNvSpPr>
          <p:nvPr>
            <p:ph type="title"/>
          </p:nvPr>
        </p:nvSpPr>
        <p:spPr>
          <a:xfrm>
            <a:off x="533400" y="457200"/>
            <a:ext cx="9144000" cy="533400"/>
          </a:xfrm>
        </p:spPr>
        <p:txBody>
          <a:bodyPr>
            <a:noAutofit/>
          </a:bodyPr>
          <a:lstStyle/>
          <a:p>
            <a:r>
              <a:rPr lang="en-US" altLang="zh-CN" sz="2000"/>
              <a:t>Therefore ATHM (</a:t>
            </a:r>
            <a:r>
              <a:rPr lang="en-US" altLang="zh-CN" sz="2000" smtClean="0"/>
              <a:t>Che168</a:t>
            </a:r>
            <a:r>
              <a:rPr lang="en-US" altLang="zh-CN" sz="2000"/>
              <a:t>)’s conversion rate is much poorer than the rivals</a:t>
            </a:r>
            <a:endParaRPr lang="zh-CN" altLang="en-US" sz="2000"/>
          </a:p>
        </p:txBody>
      </p:sp>
      <p:sp>
        <p:nvSpPr>
          <p:cNvPr id="4" name="Footer Placeholder 3"/>
          <p:cNvSpPr>
            <a:spLocks noGrp="1"/>
          </p:cNvSpPr>
          <p:nvPr>
            <p:ph type="ftr" sz="quarter" idx="11"/>
          </p:nvPr>
        </p:nvSpPr>
        <p:spPr/>
        <p:txBody>
          <a:bodyPr/>
          <a:lstStyle/>
          <a:p>
            <a:r>
              <a:rPr lang="en-US" sz="1000" smtClean="0"/>
              <a:t>Confidential</a:t>
            </a:r>
          </a:p>
        </p:txBody>
      </p:sp>
      <p:sp>
        <p:nvSpPr>
          <p:cNvPr id="5" name="Slide Number Placeholder 4"/>
          <p:cNvSpPr>
            <a:spLocks noGrp="1"/>
          </p:cNvSpPr>
          <p:nvPr>
            <p:ph type="sldNum" sz="quarter" idx="12"/>
          </p:nvPr>
        </p:nvSpPr>
        <p:spPr/>
        <p:txBody>
          <a:bodyPr/>
          <a:lstStyle/>
          <a:p>
            <a:fld id="{05CABE09-BF1D-D744-AFC8-EE0D1E8ADE6E}" type="slidenum">
              <a:rPr lang="en-US" sz="1000" smtClean="0"/>
              <a:t>9</a:t>
            </a:fld>
            <a:endParaRPr lang="en-US" sz="1000"/>
          </a:p>
        </p:txBody>
      </p:sp>
      <p:sp>
        <p:nvSpPr>
          <p:cNvPr id="45" name="TextBox 44"/>
          <p:cNvSpPr txBox="1"/>
          <p:nvPr/>
        </p:nvSpPr>
        <p:spPr>
          <a:xfrm>
            <a:off x="795338" y="1043892"/>
            <a:ext cx="2557462" cy="498598"/>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20000"/>
              </a:spcBef>
              <a:spcAft>
                <a:spcPct val="0"/>
              </a:spcAft>
              <a:tabLst>
                <a:tab pos="1200150"/>
              </a:tabLst>
            </a:pPr>
            <a:r>
              <a:rPr lang="en-US" altLang="zh-CN" sz="1200" b="1" smtClean="0">
                <a:solidFill>
                  <a:schemeClr val="accent4"/>
                </a:solidFill>
              </a:rPr>
              <a:t>Brand Awareness </a:t>
            </a:r>
          </a:p>
          <a:p>
            <a:pPr algn="ctr">
              <a:spcBef>
                <a:spcPct val="20000"/>
              </a:spcBef>
              <a:spcAft>
                <a:spcPct val="0"/>
              </a:spcAft>
              <a:tabLst>
                <a:tab pos="1200150"/>
              </a:tabLst>
            </a:pPr>
            <a:r>
              <a:rPr lang="en-US" altLang="zh-CN" sz="1200" b="1" smtClean="0">
                <a:solidFill>
                  <a:schemeClr val="accent4"/>
                </a:solidFill>
              </a:rPr>
              <a:t>(Individual Buyers) </a:t>
            </a:r>
            <a:endParaRPr lang="zh-CN" altLang="en-US" sz="1200" b="1" smtClean="0">
              <a:solidFill>
                <a:schemeClr val="accent4"/>
              </a:solidFill>
            </a:endParaRPr>
          </a:p>
        </p:txBody>
      </p:sp>
      <p:graphicFrame>
        <p:nvGraphicFramePr>
          <p:cNvPr id="123" name="Object 122"/>
          <p:cNvGraphicFramePr>
            <a:graphicFrameLocks noChangeAspect="1"/>
          </p:cNvGraphicFramePr>
          <p:nvPr>
            <p:custDataLst>
              <p:tags r:id="rId6"/>
            </p:custDataLst>
            <p:extLst>
              <p:ext uri="{D42A27DB-BD31-4B8C-83A1-F6EECF244321}">
                <p14:modId xmlns:p14="http://schemas.microsoft.com/office/powerpoint/2010/main" val="728709676"/>
              </p:ext>
            </p:extLst>
          </p:nvPr>
        </p:nvGraphicFramePr>
        <p:xfrm>
          <a:off x="1562100" y="2095500"/>
          <a:ext cx="1590762" cy="4791051"/>
        </p:xfrm>
        <a:graphic>
          <a:graphicData uri="http://schemas.openxmlformats.org/presentationml/2006/ole">
            <mc:AlternateContent>
              <mc:Choice xmlns:v="urn:schemas-microsoft-com:vml" Requires="v">
                <p:oleObj spid="_x0000_s1070" name="Chart" r:id="rId7" imgW="1590762" imgH="4791051" progId="MSGraph.Chart.8">
                  <p:embed/>
                </p:oleObj>
              </mc:Choice>
              <mc:Fallback>
                <p:oleObj name="Chart" r:id="rId7" imgW="1590762" imgH="4791051" progId="MSGraph.Chart.8">
                  <p:embed/>
                  <p:pic>
                    <p:nvPicPr>
                      <p:cNvPr id="0" name="OLE substitute image"/>
                      <p:cNvPicPr/>
                      <p:nvPr/>
                    </p:nvPicPr>
                    <p:blipFill>
                      <a:blip r:embed="rId8"/>
                      <a:stretch>
                        <a:fillRect/>
                      </a:stretch>
                    </p:blipFill>
                    <p:spPr>
                      <a:xfrm>
                        <a:off x="1562100" y="2095500"/>
                        <a:ext cx="1590762" cy="4791051"/>
                      </a:xfrm>
                      <a:prstGeom prst="rect">
                        <a:avLst/>
                      </a:prstGeom>
                      <a:noFill/>
                    </p:spPr>
                  </p:pic>
                </p:oleObj>
              </mc:Fallback>
            </mc:AlternateContent>
          </a:graphicData>
        </a:graphic>
      </p:graphicFrame>
      <p:sp>
        <p:nvSpPr>
          <p:cNvPr id="32" name="Rectangle 31"/>
          <p:cNvSpPr/>
          <p:nvPr>
            <p:custDataLst>
              <p:tags r:id="rId9"/>
            </p:custDataLst>
          </p:nvPr>
        </p:nvSpPr>
        <p:spPr bwMode="auto">
          <a:xfrm>
            <a:off x="508000" y="6316662"/>
            <a:ext cx="105886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5675ED80-6056-495C-8944-5B67A56EAF69}" type="datetime'''''Pin''''g’''''''an'''' ''''Hao'' ''''C''''''h''''''e'">
              <a:rPr lang="en-US" altLang="zh-CN" sz="1100" smtClean="0">
                <a:solidFill>
                  <a:schemeClr val="tx1"/>
                </a:solidFill>
              </a:rPr>
              <a:pPr algn="r">
                <a:spcBef>
                  <a:spcPct val="0"/>
                </a:spcBef>
                <a:spcAft>
                  <a:spcPct val="0"/>
                </a:spcAft>
              </a:pPr>
              <a:t>Ping’an Hao Che</a:t>
            </a:fld>
            <a:endParaRPr lang="zh-CN" altLang="en-US" sz="1100">
              <a:solidFill>
                <a:schemeClr val="tx1"/>
              </a:solidFill>
              <a:latin typeface="Arial"/>
              <a:sym typeface="Arial"/>
            </a:endParaRPr>
          </a:p>
        </p:txBody>
      </p:sp>
      <p:sp>
        <p:nvSpPr>
          <p:cNvPr id="92" name="Rectangle 91"/>
          <p:cNvSpPr/>
          <p:nvPr>
            <p:custDataLst>
              <p:tags r:id="rId10"/>
            </p:custDataLst>
          </p:nvPr>
        </p:nvSpPr>
        <p:spPr bwMode="gray">
          <a:xfrm>
            <a:off x="1930400" y="6316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5362C52A-61F8-463E-8BC1-3871D89533DB}" type="datetime'''''''''''''''''''''''''''''''''''''''1''6''''%'''''''''">
              <a:rPr lang="en-US" altLang="zh-CN" sz="1100" smtClean="0">
                <a:solidFill>
                  <a:schemeClr val="tx1"/>
                </a:solidFill>
              </a:rPr>
              <a:pPr>
                <a:spcBef>
                  <a:spcPct val="0"/>
                </a:spcBef>
                <a:spcAft>
                  <a:spcPct val="0"/>
                </a:spcAft>
              </a:pPr>
              <a:t>16%</a:t>
            </a:fld>
            <a:endParaRPr lang="zh-CN" altLang="en-US" sz="1100">
              <a:solidFill>
                <a:schemeClr val="tx1"/>
              </a:solidFill>
              <a:latin typeface="Arial"/>
              <a:sym typeface="Arial"/>
            </a:endParaRPr>
          </a:p>
        </p:txBody>
      </p:sp>
      <p:sp>
        <p:nvSpPr>
          <p:cNvPr id="29" name="Rectangle 28"/>
          <p:cNvSpPr/>
          <p:nvPr>
            <p:custDataLst>
              <p:tags r:id="rId11"/>
            </p:custDataLst>
          </p:nvPr>
        </p:nvSpPr>
        <p:spPr bwMode="auto">
          <a:xfrm>
            <a:off x="658812" y="5554662"/>
            <a:ext cx="90805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5E789730-A932-4293-81E6-606A57D83EB5}" type="datetime'''B''''I''''''''''T''A'''' (''''''''T''a''oc''''h''''e'')'''">
              <a:rPr lang="en-US" altLang="zh-CN" sz="1100" smtClean="0">
                <a:solidFill>
                  <a:schemeClr val="tx1"/>
                </a:solidFill>
              </a:rPr>
              <a:pPr algn="r">
                <a:spcBef>
                  <a:spcPct val="0"/>
                </a:spcBef>
                <a:spcAft>
                  <a:spcPct val="0"/>
                </a:spcAft>
              </a:pPr>
              <a:t>BITA (Taoche)</a:t>
            </a:fld>
            <a:endParaRPr lang="zh-CN" altLang="en-US" sz="1100">
              <a:solidFill>
                <a:schemeClr val="tx1"/>
              </a:solidFill>
              <a:latin typeface="Arial"/>
              <a:sym typeface="Arial"/>
            </a:endParaRPr>
          </a:p>
        </p:txBody>
      </p:sp>
      <p:sp>
        <p:nvSpPr>
          <p:cNvPr id="91" name="Rectangle 90"/>
          <p:cNvSpPr/>
          <p:nvPr>
            <p:custDataLst>
              <p:tags r:id="rId12"/>
            </p:custDataLst>
          </p:nvPr>
        </p:nvSpPr>
        <p:spPr bwMode="gray">
          <a:xfrm>
            <a:off x="2139950" y="5554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D903E8EF-38F7-4062-8B14-103FC5E11683}" type="datetime'''3''''''1''''%'''">
              <a:rPr lang="en-US" altLang="zh-CN" sz="1100" smtClean="0">
                <a:solidFill>
                  <a:schemeClr val="tx1"/>
                </a:solidFill>
              </a:rPr>
              <a:pPr>
                <a:spcBef>
                  <a:spcPct val="0"/>
                </a:spcBef>
                <a:spcAft>
                  <a:spcPct val="0"/>
                </a:spcAft>
              </a:pPr>
              <a:t>31%</a:t>
            </a:fld>
            <a:endParaRPr lang="zh-CN" altLang="en-US" sz="1100">
              <a:solidFill>
                <a:schemeClr val="tx1"/>
              </a:solidFill>
              <a:latin typeface="Arial"/>
              <a:sym typeface="Arial"/>
            </a:endParaRPr>
          </a:p>
        </p:txBody>
      </p:sp>
      <p:sp>
        <p:nvSpPr>
          <p:cNvPr id="143" name="Rectangle 142"/>
          <p:cNvSpPr/>
          <p:nvPr>
            <p:custDataLst>
              <p:tags r:id="rId13"/>
            </p:custDataLst>
          </p:nvPr>
        </p:nvSpPr>
        <p:spPr bwMode="auto">
          <a:xfrm>
            <a:off x="1106487" y="4792662"/>
            <a:ext cx="4603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29A22823-92B0-4E63-AAD0-DBC5FC64EA76}" type="datetime'''''''''''''''''B''''''''''aix''''''''''''''''''''''i''''ng'">
              <a:rPr lang="en-US" altLang="zh-CN" sz="1100" smtClean="0">
                <a:solidFill>
                  <a:schemeClr val="tx1"/>
                </a:solidFill>
              </a:rPr>
              <a:pPr algn="r">
                <a:spcBef>
                  <a:spcPct val="0"/>
                </a:spcBef>
                <a:spcAft>
                  <a:spcPct val="0"/>
                </a:spcAft>
              </a:pPr>
              <a:t>Baixing</a:t>
            </a:fld>
            <a:endParaRPr lang="zh-CN" altLang="en-US" sz="1100">
              <a:solidFill>
                <a:schemeClr val="tx1"/>
              </a:solidFill>
              <a:latin typeface="Arial"/>
              <a:sym typeface="Arial"/>
            </a:endParaRPr>
          </a:p>
        </p:txBody>
      </p:sp>
      <p:sp>
        <p:nvSpPr>
          <p:cNvPr id="90" name="Rectangle 89"/>
          <p:cNvSpPr/>
          <p:nvPr>
            <p:custDataLst>
              <p:tags r:id="rId14"/>
            </p:custDataLst>
          </p:nvPr>
        </p:nvSpPr>
        <p:spPr bwMode="gray">
          <a:xfrm>
            <a:off x="2244725" y="4792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4EECF9D8-AFEE-43EB-B6DE-E01DC22184BD}" type="datetime'''''''''''''3''''''''''''''8''''''''''''''%'''''''''''''''">
              <a:rPr lang="en-US" altLang="zh-CN" sz="1100" smtClean="0">
                <a:solidFill>
                  <a:schemeClr val="tx1"/>
                </a:solidFill>
              </a:rPr>
              <a:pPr>
                <a:spcBef>
                  <a:spcPct val="0"/>
                </a:spcBef>
                <a:spcAft>
                  <a:spcPct val="0"/>
                </a:spcAft>
              </a:pPr>
              <a:t>38%</a:t>
            </a:fld>
            <a:endParaRPr lang="zh-CN" altLang="en-US" sz="1100">
              <a:solidFill>
                <a:schemeClr val="tx1"/>
              </a:solidFill>
              <a:latin typeface="Arial"/>
              <a:sym typeface="Arial"/>
            </a:endParaRPr>
          </a:p>
        </p:txBody>
      </p:sp>
      <p:sp>
        <p:nvSpPr>
          <p:cNvPr id="126" name="Rectangle 125"/>
          <p:cNvSpPr/>
          <p:nvPr>
            <p:custDataLst>
              <p:tags r:id="rId15"/>
            </p:custDataLst>
          </p:nvPr>
        </p:nvSpPr>
        <p:spPr bwMode="auto">
          <a:xfrm>
            <a:off x="549275" y="4030662"/>
            <a:ext cx="1017587"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0013150C-677B-494B-863D-C35365087EA0}" type="datetime'AT''''''''H''''''M ''''(''''''C''''he''''''''1''6''''''8'')'''">
              <a:rPr lang="en-US" altLang="zh-CN" sz="1100" smtClean="0">
                <a:solidFill>
                  <a:schemeClr val="tx1"/>
                </a:solidFill>
              </a:rPr>
              <a:pPr algn="r">
                <a:spcBef>
                  <a:spcPct val="0"/>
                </a:spcBef>
                <a:spcAft>
                  <a:spcPct val="0"/>
                </a:spcAft>
              </a:pPr>
              <a:t>ATHM (Che168)</a:t>
            </a:fld>
            <a:endParaRPr lang="zh-CN" altLang="en-US" sz="1100">
              <a:solidFill>
                <a:schemeClr val="tx1"/>
              </a:solidFill>
              <a:sym typeface="+mn-lt"/>
            </a:endParaRPr>
          </a:p>
        </p:txBody>
      </p:sp>
      <p:sp>
        <p:nvSpPr>
          <p:cNvPr id="89" name="Rectangle 88"/>
          <p:cNvSpPr/>
          <p:nvPr>
            <p:custDataLst>
              <p:tags r:id="rId16"/>
            </p:custDataLst>
          </p:nvPr>
        </p:nvSpPr>
        <p:spPr bwMode="gray">
          <a:xfrm>
            <a:off x="2463800" y="4030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C3B4B142-1B0E-4701-93FC-3D06066B178D}" type="datetime'''5''''''''''''3''''''''''''''''''''''''''''''%'''''''''''''">
              <a:rPr lang="en-US" altLang="zh-CN" sz="1100" smtClean="0">
                <a:solidFill>
                  <a:schemeClr val="tx1"/>
                </a:solidFill>
              </a:rPr>
              <a:pPr>
                <a:spcBef>
                  <a:spcPct val="0"/>
                </a:spcBef>
                <a:spcAft>
                  <a:spcPct val="0"/>
                </a:spcAft>
              </a:pPr>
              <a:t>53%</a:t>
            </a:fld>
            <a:endParaRPr lang="zh-CN" altLang="en-US" sz="1100">
              <a:solidFill>
                <a:schemeClr val="tx1"/>
              </a:solidFill>
              <a:latin typeface="Arial"/>
              <a:sym typeface="Arial"/>
            </a:endParaRPr>
          </a:p>
        </p:txBody>
      </p:sp>
      <p:sp>
        <p:nvSpPr>
          <p:cNvPr id="125" name="Rectangle 124"/>
          <p:cNvSpPr/>
          <p:nvPr>
            <p:custDataLst>
              <p:tags r:id="rId17"/>
            </p:custDataLst>
          </p:nvPr>
        </p:nvSpPr>
        <p:spPr bwMode="auto">
          <a:xfrm>
            <a:off x="1239837" y="3268662"/>
            <a:ext cx="3270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11313BCC-68B1-4F9A-95DB-8C7AF64B3F8A}" type="datetime'''Ga''n''''''''''''j''''''''''''''''''''''''''i'">
              <a:rPr lang="en-US" altLang="zh-CN" sz="1100" smtClean="0">
                <a:solidFill>
                  <a:schemeClr val="tx1"/>
                </a:solidFill>
              </a:rPr>
              <a:pPr algn="r">
                <a:spcBef>
                  <a:spcPct val="0"/>
                </a:spcBef>
                <a:spcAft>
                  <a:spcPct val="0"/>
                </a:spcAft>
              </a:pPr>
              <a:t>Ganji</a:t>
            </a:fld>
            <a:endParaRPr lang="zh-CN" altLang="en-US" sz="1100">
              <a:solidFill>
                <a:schemeClr val="tx1"/>
              </a:solidFill>
              <a:sym typeface="+mn-lt"/>
            </a:endParaRPr>
          </a:p>
        </p:txBody>
      </p:sp>
      <p:sp>
        <p:nvSpPr>
          <p:cNvPr id="88" name="Rectangle 87"/>
          <p:cNvSpPr/>
          <p:nvPr>
            <p:custDataLst>
              <p:tags r:id="rId18"/>
            </p:custDataLst>
          </p:nvPr>
        </p:nvSpPr>
        <p:spPr bwMode="gray">
          <a:xfrm>
            <a:off x="2940050" y="3268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8E348A9B-3A6D-463D-B4CD-AF04063C733A}" type="datetime'''''''''''''''''''86''''''''%'''">
              <a:rPr lang="en-US" altLang="zh-CN" sz="1100" smtClean="0">
                <a:solidFill>
                  <a:schemeClr val="tx1"/>
                </a:solidFill>
              </a:rPr>
              <a:pPr>
                <a:spcBef>
                  <a:spcPct val="0"/>
                </a:spcBef>
                <a:spcAft>
                  <a:spcPct val="0"/>
                </a:spcAft>
              </a:pPr>
              <a:t>86%</a:t>
            </a:fld>
            <a:endParaRPr lang="zh-CN" altLang="en-US" sz="1100">
              <a:solidFill>
                <a:schemeClr val="tx1"/>
              </a:solidFill>
              <a:latin typeface="Arial"/>
              <a:sym typeface="Arial"/>
            </a:endParaRPr>
          </a:p>
        </p:txBody>
      </p:sp>
      <p:sp>
        <p:nvSpPr>
          <p:cNvPr id="124" name="Rectangle 123"/>
          <p:cNvSpPr/>
          <p:nvPr>
            <p:custDataLst>
              <p:tags r:id="rId19"/>
            </p:custDataLst>
          </p:nvPr>
        </p:nvSpPr>
        <p:spPr bwMode="auto">
          <a:xfrm>
            <a:off x="1411287" y="2506662"/>
            <a:ext cx="1555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36F24BF6-EAB3-4BFC-97DC-CB258D80D03D}" type="datetime'5''''''''''''''''''''''''''''''''''''''''''8'''''''''">
              <a:rPr lang="en-US" altLang="zh-CN" sz="1100" smtClean="0">
                <a:solidFill>
                  <a:schemeClr val="tx1"/>
                </a:solidFill>
              </a:rPr>
              <a:pPr algn="r">
                <a:spcBef>
                  <a:spcPct val="0"/>
                </a:spcBef>
                <a:spcAft>
                  <a:spcPct val="0"/>
                </a:spcAft>
              </a:pPr>
              <a:t>58</a:t>
            </a:fld>
            <a:endParaRPr lang="zh-CN" altLang="en-US" sz="1100">
              <a:solidFill>
                <a:schemeClr val="tx1"/>
              </a:solidFill>
              <a:sym typeface="+mn-lt"/>
            </a:endParaRPr>
          </a:p>
        </p:txBody>
      </p:sp>
      <p:sp>
        <p:nvSpPr>
          <p:cNvPr id="39" name="Rectangle 38"/>
          <p:cNvSpPr/>
          <p:nvPr>
            <p:custDataLst>
              <p:tags r:id="rId20"/>
            </p:custDataLst>
          </p:nvPr>
        </p:nvSpPr>
        <p:spPr bwMode="gray">
          <a:xfrm>
            <a:off x="3073400" y="2506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C5162C52-A0FD-4A33-9B84-8A40DE020AF4}" type="datetime'''''''9''''''''''''''''5''''''''''''%'''''''''''''">
              <a:rPr lang="en-US" altLang="zh-CN" sz="1100" smtClean="0">
                <a:solidFill>
                  <a:schemeClr val="tx1"/>
                </a:solidFill>
              </a:rPr>
              <a:pPr>
                <a:spcBef>
                  <a:spcPct val="0"/>
                </a:spcBef>
                <a:spcAft>
                  <a:spcPct val="0"/>
                </a:spcAft>
              </a:pPr>
              <a:t>95%</a:t>
            </a:fld>
            <a:endParaRPr lang="zh-CN" altLang="en-US" sz="1100">
              <a:solidFill>
                <a:schemeClr val="tx1"/>
              </a:solidFill>
              <a:latin typeface="Arial"/>
              <a:sym typeface="Arial"/>
            </a:endParaRPr>
          </a:p>
        </p:txBody>
      </p:sp>
      <p:graphicFrame>
        <p:nvGraphicFramePr>
          <p:cNvPr id="147" name="Object 146"/>
          <p:cNvGraphicFramePr>
            <a:graphicFrameLocks noChangeAspect="1"/>
          </p:cNvGraphicFramePr>
          <p:nvPr>
            <p:custDataLst>
              <p:tags r:id="rId21"/>
            </p:custDataLst>
            <p:extLst>
              <p:ext uri="{D42A27DB-BD31-4B8C-83A1-F6EECF244321}">
                <p14:modId xmlns:p14="http://schemas.microsoft.com/office/powerpoint/2010/main" val="2562939235"/>
              </p:ext>
            </p:extLst>
          </p:nvPr>
        </p:nvGraphicFramePr>
        <p:xfrm>
          <a:off x="4800600" y="2095500"/>
          <a:ext cx="1381017" cy="4791051"/>
        </p:xfrm>
        <a:graphic>
          <a:graphicData uri="http://schemas.openxmlformats.org/presentationml/2006/ole">
            <mc:AlternateContent>
              <mc:Choice xmlns:v="urn:schemas-microsoft-com:vml" Requires="v">
                <p:oleObj spid="_x0000_s1071" name="Chart" r:id="rId22" imgW="1381017" imgH="4791051" progId="MSGraph.Chart.8">
                  <p:embed/>
                </p:oleObj>
              </mc:Choice>
              <mc:Fallback>
                <p:oleObj name="Chart" r:id="rId22" imgW="1381017" imgH="4791051" progId="MSGraph.Chart.8">
                  <p:embed/>
                  <p:pic>
                    <p:nvPicPr>
                      <p:cNvPr id="0" name="OLE substitute image"/>
                      <p:cNvPicPr/>
                      <p:nvPr/>
                    </p:nvPicPr>
                    <p:blipFill>
                      <a:blip r:embed="rId23"/>
                      <a:stretch>
                        <a:fillRect/>
                      </a:stretch>
                    </p:blipFill>
                    <p:spPr>
                      <a:xfrm>
                        <a:off x="4800600" y="2095500"/>
                        <a:ext cx="1381017" cy="4791051"/>
                      </a:xfrm>
                      <a:prstGeom prst="rect">
                        <a:avLst/>
                      </a:prstGeom>
                      <a:noFill/>
                    </p:spPr>
                  </p:pic>
                </p:oleObj>
              </mc:Fallback>
            </mc:AlternateContent>
          </a:graphicData>
        </a:graphic>
      </p:graphicFrame>
      <p:sp useBgFill="1">
        <p:nvSpPr>
          <p:cNvPr id="66" name="Freeform 65"/>
          <p:cNvSpPr/>
          <p:nvPr>
            <p:custDataLst>
              <p:tags r:id="rId24"/>
            </p:custDataLst>
          </p:nvPr>
        </p:nvSpPr>
        <p:spPr bwMode="auto">
          <a:xfrm>
            <a:off x="5159375" y="2328862"/>
            <a:ext cx="196851" cy="515939"/>
          </a:xfrm>
          <a:custGeom>
            <a:rect l="0" t="0" r="0" b="0"/>
            <a:pathLst>
              <a:path w="196851" h="515939">
                <a:moveTo>
                  <a:pt x="196850" y="0"/>
                </a:moveTo>
                <a:lnTo>
                  <a:pt x="57150" y="515938"/>
                </a:lnTo>
                <a:lnTo>
                  <a:pt x="0" y="515938"/>
                </a:lnTo>
                <a:lnTo>
                  <a:pt x="139700" y="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65" name="Freeform 64"/>
          <p:cNvSpPr/>
          <p:nvPr>
            <p:custDataLst>
              <p:tags r:id="rId25"/>
            </p:custDataLst>
          </p:nvPr>
        </p:nvSpPr>
        <p:spPr bwMode="auto">
          <a:xfrm>
            <a:off x="5216525" y="2328862"/>
            <a:ext cx="139701" cy="515939"/>
          </a:xfrm>
          <a:custGeom>
            <a:rect l="0" t="0" r="0" b="0"/>
            <a:pathLst>
              <a:path w="139701" h="515939">
                <a:moveTo>
                  <a:pt x="139700" y="0"/>
                </a:moveTo>
                <a:lnTo>
                  <a:pt x="0" y="515938"/>
                </a:lnTo>
              </a:path>
            </a:pathLst>
          </a:custGeom>
          <a:ln w="952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63" name="Freeform 62"/>
          <p:cNvSpPr/>
          <p:nvPr>
            <p:custDataLst>
              <p:tags r:id="rId26"/>
            </p:custDataLst>
          </p:nvPr>
        </p:nvSpPr>
        <p:spPr bwMode="auto">
          <a:xfrm>
            <a:off x="5159375" y="2328862"/>
            <a:ext cx="139701" cy="515939"/>
          </a:xfrm>
          <a:custGeom>
            <a:rect l="0" t="0" r="0" b="0"/>
            <a:pathLst>
              <a:path w="139701" h="515939">
                <a:moveTo>
                  <a:pt x="139700" y="0"/>
                </a:moveTo>
                <a:lnTo>
                  <a:pt x="0" y="515938"/>
                </a:lnTo>
              </a:path>
            </a:pathLst>
          </a:custGeom>
          <a:ln w="952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46" name="Rectangle 45"/>
          <p:cNvSpPr/>
          <p:nvPr>
            <p:custDataLst>
              <p:tags r:id="rId27"/>
            </p:custDataLst>
          </p:nvPr>
        </p:nvSpPr>
        <p:spPr bwMode="auto">
          <a:xfrm>
            <a:off x="3756025" y="6316662"/>
            <a:ext cx="105886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7C86B8DE-F7F2-4AD9-98D2-5CD9AFE2CB57}" type="datetime'P''i''ng''’''a''''''n ''''''''''H''''''''a''o Che'''">
              <a:rPr lang="en-US" altLang="zh-CN" sz="1100" smtClean="0">
                <a:solidFill>
                  <a:schemeClr val="tx1"/>
                </a:solidFill>
              </a:rPr>
              <a:pPr algn="r">
                <a:spcBef>
                  <a:spcPct val="0"/>
                </a:spcBef>
                <a:spcAft>
                  <a:spcPct val="0"/>
                </a:spcAft>
              </a:pPr>
              <a:t>Ping’an Hao Che</a:t>
            </a:fld>
            <a:endParaRPr lang="zh-CN" altLang="en-US" sz="1100">
              <a:solidFill>
                <a:schemeClr val="tx1"/>
              </a:solidFill>
              <a:latin typeface="Arial"/>
              <a:sym typeface="Arial"/>
            </a:endParaRPr>
          </a:p>
        </p:txBody>
      </p:sp>
      <p:sp>
        <p:nvSpPr>
          <p:cNvPr id="100" name="Rectangle 99"/>
          <p:cNvSpPr/>
          <p:nvPr>
            <p:custDataLst>
              <p:tags r:id="rId28"/>
            </p:custDataLst>
          </p:nvPr>
        </p:nvSpPr>
        <p:spPr bwMode="gray">
          <a:xfrm>
            <a:off x="4978400" y="6316662"/>
            <a:ext cx="23971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EACEABB5-7242-4131-83D7-26E646BEB8C8}" type="datetime'''''3''''''''''''''''''%'''''''''">
              <a:rPr lang="en-US" altLang="zh-CN" sz="1100" smtClean="0">
                <a:solidFill>
                  <a:schemeClr val="tx1"/>
                </a:solidFill>
              </a:rPr>
              <a:pPr>
                <a:spcBef>
                  <a:spcPct val="0"/>
                </a:spcBef>
                <a:spcAft>
                  <a:spcPct val="0"/>
                </a:spcAft>
              </a:pPr>
              <a:t>3%</a:t>
            </a:fld>
            <a:endParaRPr lang="zh-CN" altLang="en-US" sz="1100">
              <a:solidFill>
                <a:schemeClr val="tx1"/>
              </a:solidFill>
              <a:latin typeface="Arial"/>
              <a:sym typeface="Arial"/>
            </a:endParaRPr>
          </a:p>
        </p:txBody>
      </p:sp>
      <p:sp>
        <p:nvSpPr>
          <p:cNvPr id="42" name="Rectangle 41"/>
          <p:cNvSpPr/>
          <p:nvPr>
            <p:custDataLst>
              <p:tags r:id="rId29"/>
            </p:custDataLst>
          </p:nvPr>
        </p:nvSpPr>
        <p:spPr bwMode="auto">
          <a:xfrm>
            <a:off x="3906837" y="5554662"/>
            <a:ext cx="90805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065AA16D-01FF-433B-84AA-F28923B704BF}" type="datetime'BI''T''A'' (T''''''a''''o''''''''che'''')'''''''">
              <a:rPr lang="en-US" altLang="zh-CN" sz="1100" smtClean="0">
                <a:solidFill>
                  <a:schemeClr val="tx1"/>
                </a:solidFill>
              </a:rPr>
              <a:pPr algn="r">
                <a:spcBef>
                  <a:spcPct val="0"/>
                </a:spcBef>
                <a:spcAft>
                  <a:spcPct val="0"/>
                </a:spcAft>
              </a:pPr>
              <a:t>BITA (Taoche)</a:t>
            </a:fld>
            <a:endParaRPr lang="zh-CN" altLang="en-US" sz="1100">
              <a:solidFill>
                <a:schemeClr val="tx1"/>
              </a:solidFill>
              <a:latin typeface="Arial"/>
              <a:sym typeface="Arial"/>
            </a:endParaRPr>
          </a:p>
        </p:txBody>
      </p:sp>
      <p:sp>
        <p:nvSpPr>
          <p:cNvPr id="79" name="Rectangle 78"/>
          <p:cNvSpPr/>
          <p:nvPr>
            <p:custDataLst>
              <p:tags r:id="rId30"/>
            </p:custDataLst>
          </p:nvPr>
        </p:nvSpPr>
        <p:spPr bwMode="gray">
          <a:xfrm>
            <a:off x="4978400" y="5554662"/>
            <a:ext cx="23971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CD2B1615-0900-4301-AF62-F280152844E9}" type="datetime'''''''''''''''''''3''%'''''''''''''">
              <a:rPr lang="en-US" altLang="zh-CN" sz="1100" smtClean="0">
                <a:solidFill>
                  <a:schemeClr val="tx1"/>
                </a:solidFill>
              </a:rPr>
              <a:pPr>
                <a:spcBef>
                  <a:spcPct val="0"/>
                </a:spcBef>
                <a:spcAft>
                  <a:spcPct val="0"/>
                </a:spcAft>
              </a:pPr>
              <a:t>3%</a:t>
            </a:fld>
            <a:endParaRPr lang="zh-CN" altLang="en-US" sz="1100">
              <a:solidFill>
                <a:schemeClr val="tx1"/>
              </a:solidFill>
              <a:latin typeface="Arial"/>
              <a:sym typeface="Arial"/>
            </a:endParaRPr>
          </a:p>
        </p:txBody>
      </p:sp>
      <p:sp>
        <p:nvSpPr>
          <p:cNvPr id="150" name="Rectangle 149"/>
          <p:cNvSpPr/>
          <p:nvPr>
            <p:custDataLst>
              <p:tags r:id="rId31"/>
            </p:custDataLst>
          </p:nvPr>
        </p:nvSpPr>
        <p:spPr bwMode="auto">
          <a:xfrm>
            <a:off x="4354512" y="4792662"/>
            <a:ext cx="4603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6F88F596-1F30-47A3-989A-0320C12433F6}" type="datetime'''''''Ba''''i''''''xi''''''''''''''''''''''''''''ng'">
              <a:rPr lang="en-US" altLang="zh-CN" sz="1100" smtClean="0">
                <a:solidFill>
                  <a:schemeClr val="tx1"/>
                </a:solidFill>
              </a:rPr>
              <a:pPr algn="r">
                <a:spcBef>
                  <a:spcPct val="0"/>
                </a:spcBef>
                <a:spcAft>
                  <a:spcPct val="0"/>
                </a:spcAft>
              </a:pPr>
              <a:t>Baixing</a:t>
            </a:fld>
            <a:endParaRPr lang="zh-CN" altLang="en-US" sz="1100">
              <a:solidFill>
                <a:schemeClr val="tx1"/>
              </a:solidFill>
              <a:sym typeface="+mn-lt"/>
            </a:endParaRPr>
          </a:p>
        </p:txBody>
      </p:sp>
      <p:sp>
        <p:nvSpPr>
          <p:cNvPr id="98" name="Rectangle 97"/>
          <p:cNvSpPr/>
          <p:nvPr>
            <p:custDataLst>
              <p:tags r:id="rId32"/>
            </p:custDataLst>
          </p:nvPr>
        </p:nvSpPr>
        <p:spPr bwMode="gray">
          <a:xfrm>
            <a:off x="5016500" y="4792662"/>
            <a:ext cx="23971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87774F77-F2B8-4331-8156-D5B481F32986}" type="datetime'''''''6''''''''''''''''''''%'''''''''''''''''''''''''''''''''">
              <a:rPr lang="en-US" altLang="zh-CN" sz="1100" smtClean="0">
                <a:solidFill>
                  <a:schemeClr val="tx1"/>
                </a:solidFill>
              </a:rPr>
              <a:pPr>
                <a:spcBef>
                  <a:spcPct val="0"/>
                </a:spcBef>
                <a:spcAft>
                  <a:spcPct val="0"/>
                </a:spcAft>
              </a:pPr>
              <a:t>6%</a:t>
            </a:fld>
            <a:endParaRPr lang="zh-CN" altLang="en-US" sz="1100">
              <a:solidFill>
                <a:schemeClr val="tx1"/>
              </a:solidFill>
              <a:latin typeface="Arial"/>
              <a:sym typeface="Arial"/>
            </a:endParaRPr>
          </a:p>
        </p:txBody>
      </p:sp>
      <p:sp>
        <p:nvSpPr>
          <p:cNvPr id="53" name="Rectangle 52"/>
          <p:cNvSpPr/>
          <p:nvPr>
            <p:custDataLst>
              <p:tags r:id="rId33"/>
            </p:custDataLst>
          </p:nvPr>
        </p:nvSpPr>
        <p:spPr bwMode="auto">
          <a:xfrm>
            <a:off x="3797300" y="4030662"/>
            <a:ext cx="1017587"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D8CFAD93-165D-4FDB-B9BC-4F2EEE3B703C}" type="datetime'''A''T''H''M'''''''' ''(''C''''''''h''''''e16''''''''8)'''">
              <a:rPr lang="en-US" altLang="zh-CN" sz="1100" smtClean="0">
                <a:solidFill>
                  <a:schemeClr val="tx1"/>
                </a:solidFill>
              </a:rPr>
              <a:pPr algn="r">
                <a:spcBef>
                  <a:spcPct val="0"/>
                </a:spcBef>
                <a:spcAft>
                  <a:spcPct val="0"/>
                </a:spcAft>
              </a:pPr>
              <a:t>ATHM (Che168)</a:t>
            </a:fld>
            <a:endParaRPr lang="zh-CN" altLang="en-US" sz="1100">
              <a:solidFill>
                <a:schemeClr val="tx1"/>
              </a:solidFill>
              <a:latin typeface="Arial"/>
              <a:sym typeface="Arial"/>
            </a:endParaRPr>
          </a:p>
        </p:txBody>
      </p:sp>
      <p:sp>
        <p:nvSpPr>
          <p:cNvPr id="97" name="Rectangle 96"/>
          <p:cNvSpPr/>
          <p:nvPr>
            <p:custDataLst>
              <p:tags r:id="rId34"/>
            </p:custDataLst>
          </p:nvPr>
        </p:nvSpPr>
        <p:spPr bwMode="gray">
          <a:xfrm>
            <a:off x="4978400" y="4030662"/>
            <a:ext cx="23971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F6A7DDF9-D59D-4E07-B267-25847329E5DD}" type="datetime'''''''''''''''''''''''''''''''''''3''%'''''''''''''">
              <a:rPr lang="en-US" altLang="zh-CN" sz="1100" smtClean="0">
                <a:solidFill>
                  <a:schemeClr val="tx1"/>
                </a:solidFill>
              </a:rPr>
              <a:pPr>
                <a:spcBef>
                  <a:spcPct val="0"/>
                </a:spcBef>
                <a:spcAft>
                  <a:spcPct val="0"/>
                </a:spcAft>
              </a:pPr>
              <a:t>3%</a:t>
            </a:fld>
            <a:endParaRPr lang="zh-CN" altLang="en-US" sz="1100">
              <a:solidFill>
                <a:schemeClr val="tx1"/>
              </a:solidFill>
              <a:latin typeface="Arial"/>
              <a:sym typeface="Arial"/>
            </a:endParaRPr>
          </a:p>
        </p:txBody>
      </p:sp>
      <p:sp>
        <p:nvSpPr>
          <p:cNvPr id="151" name="Rectangle 150"/>
          <p:cNvSpPr/>
          <p:nvPr>
            <p:custDataLst>
              <p:tags r:id="rId35"/>
            </p:custDataLst>
          </p:nvPr>
        </p:nvSpPr>
        <p:spPr bwMode="auto">
          <a:xfrm>
            <a:off x="4487862" y="3268662"/>
            <a:ext cx="3270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3BD1B3F4-2D5D-440D-93E9-BB6D085B4A31}" type="datetime'''''G''''''a''''''''''''n''''j''''''''i'''''''''''">
              <a:rPr lang="en-US" altLang="zh-CN" sz="1100" smtClean="0">
                <a:solidFill>
                  <a:schemeClr val="tx1"/>
                </a:solidFill>
              </a:rPr>
              <a:pPr algn="r">
                <a:spcBef>
                  <a:spcPct val="0"/>
                </a:spcBef>
                <a:spcAft>
                  <a:spcPct val="0"/>
                </a:spcAft>
              </a:pPr>
              <a:t>Ganji</a:t>
            </a:fld>
            <a:endParaRPr lang="zh-CN" altLang="en-US" sz="1100">
              <a:solidFill>
                <a:schemeClr val="tx1"/>
              </a:solidFill>
              <a:sym typeface="+mn-lt"/>
            </a:endParaRPr>
          </a:p>
        </p:txBody>
      </p:sp>
      <p:sp>
        <p:nvSpPr>
          <p:cNvPr id="96" name="Rectangle 95"/>
          <p:cNvSpPr/>
          <p:nvPr>
            <p:custDataLst>
              <p:tags r:id="rId36"/>
            </p:custDataLst>
          </p:nvPr>
        </p:nvSpPr>
        <p:spPr bwMode="gray">
          <a:xfrm>
            <a:off x="5159375" y="3268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4B715868-5E26-49A9-A2DF-286298B5926B}" type="datetime'''''''''2''''''''''0''''''''''''''''''''%'''">
              <a:rPr lang="en-US" altLang="zh-CN" sz="1100" smtClean="0">
                <a:solidFill>
                  <a:schemeClr val="tx1"/>
                </a:solidFill>
              </a:rPr>
              <a:pPr>
                <a:spcBef>
                  <a:spcPct val="0"/>
                </a:spcBef>
                <a:spcAft>
                  <a:spcPct val="0"/>
                </a:spcAft>
              </a:pPr>
              <a:t>20%</a:t>
            </a:fld>
            <a:endParaRPr lang="zh-CN" altLang="en-US" sz="1100">
              <a:solidFill>
                <a:schemeClr val="tx1"/>
              </a:solidFill>
              <a:latin typeface="Arial"/>
              <a:sym typeface="Arial"/>
            </a:endParaRPr>
          </a:p>
        </p:txBody>
      </p:sp>
      <p:sp>
        <p:nvSpPr>
          <p:cNvPr id="149" name="Rectangle 148"/>
          <p:cNvSpPr/>
          <p:nvPr>
            <p:custDataLst>
              <p:tags r:id="rId37"/>
            </p:custDataLst>
          </p:nvPr>
        </p:nvSpPr>
        <p:spPr bwMode="auto">
          <a:xfrm>
            <a:off x="4659312" y="2506662"/>
            <a:ext cx="1555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9501C640-A554-448F-8ABC-582786E304C0}" type="datetime'''''''''''''''''''''''''''''58'''''''''''''''''''">
              <a:rPr lang="en-US" altLang="zh-CN" sz="1100" smtClean="0">
                <a:solidFill>
                  <a:schemeClr val="tx1"/>
                </a:solidFill>
              </a:rPr>
              <a:pPr algn="r">
                <a:spcBef>
                  <a:spcPct val="0"/>
                </a:spcBef>
                <a:spcAft>
                  <a:spcPct val="0"/>
                </a:spcAft>
              </a:pPr>
              <a:t>58</a:t>
            </a:fld>
            <a:endParaRPr lang="zh-CN" altLang="en-US" sz="1100">
              <a:solidFill>
                <a:schemeClr val="tx1"/>
              </a:solidFill>
              <a:sym typeface="+mn-lt"/>
            </a:endParaRPr>
          </a:p>
        </p:txBody>
      </p:sp>
      <p:sp>
        <p:nvSpPr>
          <p:cNvPr id="81" name="Rectangle 80"/>
          <p:cNvSpPr/>
          <p:nvPr>
            <p:custDataLst>
              <p:tags r:id="rId38"/>
            </p:custDataLst>
          </p:nvPr>
        </p:nvSpPr>
        <p:spPr bwMode="gray">
          <a:xfrm>
            <a:off x="5416550" y="2506662"/>
            <a:ext cx="31750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AC92865F-DB44-44AB-85C6-4B902142771E}" type="datetime'''''''59''''''''''''''''''''''''''%'''''''''">
              <a:rPr lang="en-US" altLang="zh-CN" sz="1100" smtClean="0">
                <a:solidFill>
                  <a:schemeClr val="tx1"/>
                </a:solidFill>
              </a:rPr>
              <a:pPr>
                <a:spcBef>
                  <a:spcPct val="0"/>
                </a:spcBef>
                <a:spcAft>
                  <a:spcPct val="0"/>
                </a:spcAft>
              </a:pPr>
              <a:t>59%</a:t>
            </a:fld>
            <a:endParaRPr lang="zh-CN" altLang="en-US" sz="1100">
              <a:solidFill>
                <a:schemeClr val="tx1"/>
              </a:solidFill>
              <a:latin typeface="Arial"/>
              <a:sym typeface="Arial"/>
            </a:endParaRPr>
          </a:p>
        </p:txBody>
      </p:sp>
      <p:graphicFrame>
        <p:nvGraphicFramePr>
          <p:cNvPr id="153" name="Object 152"/>
          <p:cNvGraphicFramePr>
            <a:graphicFrameLocks noChangeAspect="1"/>
          </p:cNvGraphicFramePr>
          <p:nvPr>
            <p:custDataLst>
              <p:tags r:id="rId39"/>
            </p:custDataLst>
            <p:extLst>
              <p:ext uri="{D42A27DB-BD31-4B8C-83A1-F6EECF244321}">
                <p14:modId xmlns:p14="http://schemas.microsoft.com/office/powerpoint/2010/main" val="580215496"/>
              </p:ext>
            </p:extLst>
          </p:nvPr>
        </p:nvGraphicFramePr>
        <p:xfrm>
          <a:off x="7696200" y="2095500"/>
          <a:ext cx="1381017" cy="4791051"/>
        </p:xfrm>
        <a:graphic>
          <a:graphicData uri="http://schemas.openxmlformats.org/presentationml/2006/ole">
            <mc:AlternateContent>
              <mc:Choice xmlns:v="urn:schemas-microsoft-com:vml" Requires="v">
                <p:oleObj spid="_x0000_s1072" name="Chart" r:id="rId40" imgW="1381017" imgH="4791051" progId="MSGraph.Chart.8">
                  <p:embed/>
                </p:oleObj>
              </mc:Choice>
              <mc:Fallback>
                <p:oleObj name="Chart" r:id="rId40" imgW="1381017" imgH="4791051" progId="MSGraph.Chart.8">
                  <p:embed/>
                  <p:pic>
                    <p:nvPicPr>
                      <p:cNvPr id="0" name="OLE substitute image"/>
                      <p:cNvPicPr/>
                      <p:nvPr/>
                    </p:nvPicPr>
                    <p:blipFill>
                      <a:blip r:embed="rId41"/>
                      <a:stretch>
                        <a:fillRect/>
                      </a:stretch>
                    </p:blipFill>
                    <p:spPr>
                      <a:xfrm>
                        <a:off x="7696200" y="2095500"/>
                        <a:ext cx="1381017" cy="4791051"/>
                      </a:xfrm>
                      <a:prstGeom prst="rect">
                        <a:avLst/>
                      </a:prstGeom>
                      <a:noFill/>
                    </p:spPr>
                  </p:pic>
                </p:oleObj>
              </mc:Fallback>
            </mc:AlternateContent>
          </a:graphicData>
        </a:graphic>
      </p:graphicFrame>
      <p:sp useBgFill="1">
        <p:nvSpPr>
          <p:cNvPr id="69" name="Freeform 68"/>
          <p:cNvSpPr/>
          <p:nvPr>
            <p:custDataLst>
              <p:tags r:id="rId42"/>
            </p:custDataLst>
          </p:nvPr>
        </p:nvSpPr>
        <p:spPr bwMode="auto">
          <a:xfrm>
            <a:off x="8089900" y="2328862"/>
            <a:ext cx="196851" cy="515939"/>
          </a:xfrm>
          <a:custGeom>
            <a:rect l="0" t="0" r="0" b="0"/>
            <a:pathLst>
              <a:path w="196851" h="515939">
                <a:moveTo>
                  <a:pt x="196850" y="0"/>
                </a:moveTo>
                <a:lnTo>
                  <a:pt x="57150" y="515938"/>
                </a:lnTo>
                <a:lnTo>
                  <a:pt x="0" y="515938"/>
                </a:lnTo>
                <a:lnTo>
                  <a:pt x="139700" y="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
        <p:nvSpPr>
          <p:cNvPr id="68" name="Freeform 67"/>
          <p:cNvSpPr/>
          <p:nvPr>
            <p:custDataLst>
              <p:tags r:id="rId43"/>
            </p:custDataLst>
          </p:nvPr>
        </p:nvSpPr>
        <p:spPr bwMode="auto">
          <a:xfrm>
            <a:off x="8147050" y="2328862"/>
            <a:ext cx="139701" cy="515939"/>
          </a:xfrm>
          <a:custGeom>
            <a:rect l="0" t="0" r="0" b="0"/>
            <a:pathLst>
              <a:path w="139701" h="515939">
                <a:moveTo>
                  <a:pt x="139700" y="0"/>
                </a:moveTo>
                <a:lnTo>
                  <a:pt x="0" y="515938"/>
                </a:lnTo>
              </a:path>
            </a:pathLst>
          </a:custGeom>
          <a:ln w="952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67" name="Freeform 66"/>
          <p:cNvSpPr/>
          <p:nvPr>
            <p:custDataLst>
              <p:tags r:id="rId44"/>
            </p:custDataLst>
          </p:nvPr>
        </p:nvSpPr>
        <p:spPr bwMode="auto">
          <a:xfrm>
            <a:off x="8089900" y="2328862"/>
            <a:ext cx="139701" cy="515939"/>
          </a:xfrm>
          <a:custGeom>
            <a:rect l="0" t="0" r="0" b="0"/>
            <a:pathLst>
              <a:path w="139701" h="515939">
                <a:moveTo>
                  <a:pt x="139700" y="0"/>
                </a:moveTo>
                <a:lnTo>
                  <a:pt x="0" y="515938"/>
                </a:lnTo>
              </a:path>
            </a:pathLst>
          </a:custGeom>
          <a:ln w="9525">
            <a:solidFill>
              <a:schemeClr val="tx1"/>
            </a:solidFill>
            <a:headEnd type="none"/>
            <a:tailEnd type="none"/>
          </a:ln>
          <a:effectLst/>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p>
        </p:txBody>
      </p:sp>
      <p:sp>
        <p:nvSpPr>
          <p:cNvPr id="59" name="Rectangle 58"/>
          <p:cNvSpPr/>
          <p:nvPr>
            <p:custDataLst>
              <p:tags r:id="rId45"/>
            </p:custDataLst>
          </p:nvPr>
        </p:nvSpPr>
        <p:spPr bwMode="auto">
          <a:xfrm>
            <a:off x="6642100" y="6316662"/>
            <a:ext cx="1058862"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1682866A-6FF9-4E64-96FA-69E18F1EA89B}" type="datetime'''Ping''''''’''an'''''' Ha''''o'''''''''''' C''''''''he'''">
              <a:rPr lang="en-US" altLang="zh-CN" sz="1100" smtClean="0">
                <a:solidFill>
                  <a:schemeClr val="tx1"/>
                </a:solidFill>
              </a:rPr>
              <a:pPr algn="r">
                <a:spcBef>
                  <a:spcPct val="0"/>
                </a:spcBef>
                <a:spcAft>
                  <a:spcPct val="0"/>
                </a:spcAft>
              </a:pPr>
              <a:t>Ping’an Hao Che</a:t>
            </a:fld>
            <a:endParaRPr lang="zh-CN" altLang="en-US" sz="1100">
              <a:solidFill>
                <a:schemeClr val="tx1"/>
              </a:solidFill>
              <a:latin typeface="Arial"/>
              <a:sym typeface="Arial"/>
            </a:endParaRPr>
          </a:p>
        </p:txBody>
      </p:sp>
      <p:sp>
        <p:nvSpPr>
          <p:cNvPr id="10" name="Rectangle 9"/>
          <p:cNvSpPr/>
          <p:nvPr>
            <p:custDataLst>
              <p:tags r:id="rId46"/>
            </p:custDataLst>
          </p:nvPr>
        </p:nvSpPr>
        <p:spPr bwMode="gray">
          <a:xfrm>
            <a:off x="8035925" y="6316663"/>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6087A716-7E38-4FFA-BBCD-5835008D8A7C}" type="datetime'''''''1''''''''''''''''''9''''''''''''''%'''">
              <a:rPr lang="en-US" altLang="zh-CN" sz="1100" smtClean="0">
                <a:solidFill>
                  <a:schemeClr val="tx1"/>
                </a:solidFill>
              </a:rPr>
              <a:pPr>
                <a:spcBef>
                  <a:spcPct val="0"/>
                </a:spcBef>
                <a:spcAft>
                  <a:spcPct val="0"/>
                </a:spcAft>
              </a:pPr>
              <a:t>19%</a:t>
            </a:fld>
            <a:endParaRPr lang="zh-CN" altLang="en-US" sz="1100">
              <a:solidFill>
                <a:schemeClr val="tx1"/>
              </a:solidFill>
              <a:sym typeface="+mn-lt"/>
            </a:endParaRPr>
          </a:p>
        </p:txBody>
      </p:sp>
      <p:sp>
        <p:nvSpPr>
          <p:cNvPr id="58" name="Rectangle 57"/>
          <p:cNvSpPr/>
          <p:nvPr>
            <p:custDataLst>
              <p:tags r:id="rId47"/>
            </p:custDataLst>
          </p:nvPr>
        </p:nvSpPr>
        <p:spPr bwMode="auto">
          <a:xfrm>
            <a:off x="6792912" y="5554662"/>
            <a:ext cx="908050" cy="16827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393678E6-508C-4B24-8CFE-19DEEAE5CA27}" type="datetime'''''''''''''''BI''''TA'''''''' ''''''''''''''(Taoch''e)'''''">
              <a:rPr lang="en-US" altLang="zh-CN" sz="1100" smtClean="0">
                <a:solidFill>
                  <a:schemeClr val="tx1"/>
                </a:solidFill>
              </a:rPr>
              <a:pPr algn="r">
                <a:spcBef>
                  <a:spcPct val="0"/>
                </a:spcBef>
                <a:spcAft>
                  <a:spcPct val="0"/>
                </a:spcAft>
              </a:pPr>
              <a:t>BITA (Taoche)</a:t>
            </a:fld>
            <a:endParaRPr lang="zh-CN" altLang="en-US" sz="1100">
              <a:solidFill>
                <a:schemeClr val="tx1"/>
              </a:solidFill>
              <a:latin typeface="Arial"/>
              <a:sym typeface="Arial"/>
            </a:endParaRPr>
          </a:p>
        </p:txBody>
      </p:sp>
      <p:sp>
        <p:nvSpPr>
          <p:cNvPr id="9" name="Rectangle 8"/>
          <p:cNvSpPr/>
          <p:nvPr>
            <p:custDataLst>
              <p:tags r:id="rId48"/>
            </p:custDataLst>
          </p:nvPr>
        </p:nvSpPr>
        <p:spPr bwMode="gray">
          <a:xfrm>
            <a:off x="7940675" y="5554663"/>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70FD2A5F-3E3B-43E5-B552-B3ECBF4E3318}" type="datetime'''''''1''0''''''''''''%'''''''''''''''''''''''''''''''''''''">
              <a:rPr lang="en-US" altLang="zh-CN" sz="1100" smtClean="0">
                <a:solidFill>
                  <a:schemeClr val="tx1"/>
                </a:solidFill>
              </a:rPr>
              <a:pPr>
                <a:spcBef>
                  <a:spcPct val="0"/>
                </a:spcBef>
                <a:spcAft>
                  <a:spcPct val="0"/>
                </a:spcAft>
              </a:pPr>
              <a:t>10%</a:t>
            </a:fld>
            <a:endParaRPr lang="zh-CN" altLang="en-US" sz="1100">
              <a:solidFill>
                <a:schemeClr val="tx1"/>
              </a:solidFill>
              <a:sym typeface="+mn-lt"/>
            </a:endParaRPr>
          </a:p>
        </p:txBody>
      </p:sp>
      <p:sp>
        <p:nvSpPr>
          <p:cNvPr id="158" name="Rectangle 157"/>
          <p:cNvSpPr/>
          <p:nvPr>
            <p:custDataLst>
              <p:tags r:id="rId49"/>
            </p:custDataLst>
          </p:nvPr>
        </p:nvSpPr>
        <p:spPr bwMode="auto">
          <a:xfrm>
            <a:off x="7240587" y="4792662"/>
            <a:ext cx="4603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23D60B27-B319-4148-8EE0-04A5AD322D33}" type="datetime'''''''Ba''''''''''i''''x''''''in''''''''''g'''''''''''''">
              <a:rPr lang="en-US" altLang="zh-CN" sz="1100" smtClean="0">
                <a:solidFill>
                  <a:schemeClr val="tx1"/>
                </a:solidFill>
              </a:rPr>
              <a:pPr algn="r">
                <a:spcBef>
                  <a:spcPct val="0"/>
                </a:spcBef>
                <a:spcAft>
                  <a:spcPct val="0"/>
                </a:spcAft>
              </a:pPr>
              <a:t>Baixing</a:t>
            </a:fld>
            <a:endParaRPr lang="zh-CN" altLang="en-US" sz="1100">
              <a:solidFill>
                <a:schemeClr val="tx1"/>
              </a:solidFill>
              <a:latin typeface="Arial"/>
              <a:sym typeface="Arial"/>
            </a:endParaRPr>
          </a:p>
        </p:txBody>
      </p:sp>
      <p:sp>
        <p:nvSpPr>
          <p:cNvPr id="8" name="Rectangle 7"/>
          <p:cNvSpPr/>
          <p:nvPr>
            <p:custDataLst>
              <p:tags r:id="rId50"/>
            </p:custDataLst>
          </p:nvPr>
        </p:nvSpPr>
        <p:spPr bwMode="gray">
          <a:xfrm>
            <a:off x="8007350" y="4792663"/>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989A5B24-9526-4876-807B-9AB039A005F5}" type="datetime'''''''1''''''''''''''''''''''6''''%'''''''''">
              <a:rPr lang="en-US" altLang="zh-CN" sz="1100" smtClean="0">
                <a:solidFill>
                  <a:schemeClr val="tx1"/>
                </a:solidFill>
              </a:rPr>
              <a:pPr>
                <a:spcBef>
                  <a:spcPct val="0"/>
                </a:spcBef>
                <a:spcAft>
                  <a:spcPct val="0"/>
                </a:spcAft>
              </a:pPr>
              <a:t>16%</a:t>
            </a:fld>
            <a:endParaRPr lang="zh-CN" altLang="en-US" sz="1100">
              <a:solidFill>
                <a:schemeClr val="tx1"/>
              </a:solidFill>
              <a:sym typeface="+mn-lt"/>
            </a:endParaRPr>
          </a:p>
        </p:txBody>
      </p:sp>
      <p:sp>
        <p:nvSpPr>
          <p:cNvPr id="156" name="Rectangle 155"/>
          <p:cNvSpPr/>
          <p:nvPr>
            <p:custDataLst>
              <p:tags r:id="rId51"/>
            </p:custDataLst>
          </p:nvPr>
        </p:nvSpPr>
        <p:spPr bwMode="auto">
          <a:xfrm>
            <a:off x="6683375" y="4030662"/>
            <a:ext cx="1017587"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9809BF05-6016-4350-BC0C-09D21905E6EF}" type="datetime'''A''''T''H''''''''M'''' ''''''''''''(Ch''''e''''1''''68'')'">
              <a:rPr lang="en-US" altLang="zh-CN" sz="1100" smtClean="0">
                <a:solidFill>
                  <a:schemeClr val="tx1"/>
                </a:solidFill>
              </a:rPr>
              <a:pPr algn="r">
                <a:spcBef>
                  <a:spcPct val="0"/>
                </a:spcBef>
                <a:spcAft>
                  <a:spcPct val="0"/>
                </a:spcAft>
              </a:pPr>
              <a:t>ATHM (Che168)</a:t>
            </a:fld>
            <a:endParaRPr lang="zh-CN" altLang="en-US" sz="1100">
              <a:solidFill>
                <a:schemeClr val="tx1"/>
              </a:solidFill>
              <a:sym typeface="+mn-lt"/>
            </a:endParaRPr>
          </a:p>
        </p:txBody>
      </p:sp>
      <p:sp>
        <p:nvSpPr>
          <p:cNvPr id="7" name="Rectangle 6"/>
          <p:cNvSpPr/>
          <p:nvPr>
            <p:custDataLst>
              <p:tags r:id="rId52"/>
            </p:custDataLst>
          </p:nvPr>
        </p:nvSpPr>
        <p:spPr bwMode="gray">
          <a:xfrm>
            <a:off x="7893050" y="4030663"/>
            <a:ext cx="239713"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D3497DC3-408F-4C0D-8EF3-2332DF7BC011}" type="datetime'''''''''''''''''''''''''''6%'''''''''''''''''''''">
              <a:rPr lang="en-US" altLang="zh-CN" sz="1100" smtClean="0">
                <a:solidFill>
                  <a:schemeClr val="tx1"/>
                </a:solidFill>
              </a:rPr>
              <a:pPr>
                <a:spcBef>
                  <a:spcPct val="0"/>
                </a:spcBef>
                <a:spcAft>
                  <a:spcPct val="0"/>
                </a:spcAft>
              </a:pPr>
              <a:t>6%</a:t>
            </a:fld>
            <a:endParaRPr lang="zh-CN" altLang="en-US" sz="1100">
              <a:solidFill>
                <a:schemeClr val="tx1"/>
              </a:solidFill>
              <a:sym typeface="+mn-lt"/>
            </a:endParaRPr>
          </a:p>
        </p:txBody>
      </p:sp>
      <p:sp>
        <p:nvSpPr>
          <p:cNvPr id="157" name="Rectangle 156"/>
          <p:cNvSpPr/>
          <p:nvPr>
            <p:custDataLst>
              <p:tags r:id="rId53"/>
            </p:custDataLst>
          </p:nvPr>
        </p:nvSpPr>
        <p:spPr bwMode="auto">
          <a:xfrm>
            <a:off x="7373937" y="3268662"/>
            <a:ext cx="32702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BBEA5C0B-1D64-4A8F-BED2-910FB323821C}" type="datetime'''''''''''''''''''''G''a''n''''ji'''''''''''">
              <a:rPr lang="en-US" altLang="zh-CN" sz="1100">
                <a:solidFill>
                  <a:schemeClr val="tx1"/>
                </a:solidFill>
              </a:rPr>
              <a:pPr algn="r">
                <a:spcBef>
                  <a:spcPct val="0"/>
                </a:spcBef>
                <a:spcAft>
                  <a:spcPct val="0"/>
                </a:spcAft>
              </a:pPr>
              <a:t>Ganji</a:t>
            </a:fld>
            <a:endParaRPr lang="zh-CN" altLang="en-US" sz="1100">
              <a:solidFill>
                <a:schemeClr val="tx1"/>
              </a:solidFill>
              <a:sym typeface="+mn-lt"/>
            </a:endParaRPr>
          </a:p>
        </p:txBody>
      </p:sp>
      <p:sp>
        <p:nvSpPr>
          <p:cNvPr id="6" name="Rectangle 5"/>
          <p:cNvSpPr/>
          <p:nvPr>
            <p:custDataLst>
              <p:tags r:id="rId54"/>
            </p:custDataLst>
          </p:nvPr>
        </p:nvSpPr>
        <p:spPr bwMode="gray">
          <a:xfrm>
            <a:off x="8093075" y="3268663"/>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CA133BA8-9759-416A-A4A4-BA1D08825EEB}" type="datetime'''''2''''4''''%'''''''''''''''''''''''''''''''''">
              <a:rPr lang="en-US" altLang="zh-CN" sz="1100">
                <a:solidFill>
                  <a:schemeClr val="tx1"/>
                </a:solidFill>
              </a:rPr>
              <a:pPr>
                <a:spcBef>
                  <a:spcPct val="0"/>
                </a:spcBef>
                <a:spcAft>
                  <a:spcPct val="0"/>
                </a:spcAft>
              </a:pPr>
              <a:t>24%</a:t>
            </a:fld>
            <a:endParaRPr lang="zh-CN" altLang="en-US" sz="1100">
              <a:solidFill>
                <a:schemeClr val="tx1"/>
              </a:solidFill>
              <a:sym typeface="+mn-lt"/>
            </a:endParaRPr>
          </a:p>
        </p:txBody>
      </p:sp>
      <p:sp>
        <p:nvSpPr>
          <p:cNvPr id="155" name="Rectangle 154"/>
          <p:cNvSpPr/>
          <p:nvPr>
            <p:custDataLst>
              <p:tags r:id="rId55"/>
            </p:custDataLst>
          </p:nvPr>
        </p:nvSpPr>
        <p:spPr bwMode="auto">
          <a:xfrm>
            <a:off x="7545387" y="2506662"/>
            <a:ext cx="155575"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5E3BEA69-B3D4-4618-9003-29877DE56E46}" type="datetime'''''''5''''''''''''''''8'''''''''''">
              <a:rPr lang="en-US" altLang="zh-CN" sz="1100">
                <a:solidFill>
                  <a:schemeClr val="tx1"/>
                </a:solidFill>
              </a:rPr>
              <a:pPr algn="r">
                <a:spcBef>
                  <a:spcPct val="0"/>
                </a:spcBef>
                <a:spcAft>
                  <a:spcPct val="0"/>
                </a:spcAft>
              </a:pPr>
              <a:t>58</a:t>
            </a:fld>
            <a:endParaRPr lang="zh-CN" altLang="en-US" sz="1100">
              <a:solidFill>
                <a:schemeClr val="tx1"/>
              </a:solidFill>
              <a:sym typeface="+mn-lt"/>
            </a:endParaRPr>
          </a:p>
        </p:txBody>
      </p:sp>
      <p:sp>
        <p:nvSpPr>
          <p:cNvPr id="3" name="Rectangle 2"/>
          <p:cNvSpPr/>
          <p:nvPr>
            <p:custDataLst>
              <p:tags r:id="rId56"/>
            </p:custDataLst>
          </p:nvPr>
        </p:nvSpPr>
        <p:spPr bwMode="gray">
          <a:xfrm>
            <a:off x="8340725" y="2506663"/>
            <a:ext cx="317500" cy="16827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19050" tIns="0" rIns="1905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spcBef>
                <a:spcPct val="0"/>
              </a:spcBef>
              <a:spcAft>
                <a:spcPct val="0"/>
              </a:spcAft>
            </a:pPr>
            <a:fld id="{BCBB16A7-4986-4DC1-8099-66782B5279DE}" type="datetime'''''''''6''''2''''''''''''''''''''''''''''''''%'''''">
              <a:rPr lang="en-US" altLang="zh-CN" sz="1100" smtClean="0">
                <a:solidFill>
                  <a:schemeClr val="tx1"/>
                </a:solidFill>
              </a:rPr>
              <a:pPr>
                <a:spcBef>
                  <a:spcPct val="0"/>
                </a:spcBef>
                <a:spcAft>
                  <a:spcPct val="0"/>
                </a:spcAft>
              </a:pPr>
              <a:t>62%</a:t>
            </a:fld>
            <a:endParaRPr lang="zh-CN" altLang="en-US" sz="1100">
              <a:solidFill>
                <a:schemeClr val="tx1"/>
              </a:solidFill>
              <a:sym typeface="+mn-lt"/>
            </a:endParaRPr>
          </a:p>
        </p:txBody>
      </p:sp>
      <p:sp>
        <p:nvSpPr>
          <p:cNvPr id="159" name="TextBox 158"/>
          <p:cNvSpPr txBox="1"/>
          <p:nvPr/>
        </p:nvSpPr>
        <p:spPr>
          <a:xfrm>
            <a:off x="4267200" y="1043892"/>
            <a:ext cx="2362200" cy="498598"/>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20000"/>
              </a:spcBef>
              <a:spcAft>
                <a:spcPct val="0"/>
              </a:spcAft>
              <a:tabLst>
                <a:tab pos="1200150"/>
              </a:tabLst>
            </a:pPr>
            <a:r>
              <a:rPr lang="en-US" altLang="zh-CN" sz="1200" b="1" smtClean="0">
                <a:solidFill>
                  <a:schemeClr val="accent4"/>
                </a:solidFill>
              </a:rPr>
              <a:t>Transaction Channel</a:t>
            </a:r>
          </a:p>
          <a:p>
            <a:pPr algn="ctr">
              <a:spcBef>
                <a:spcPct val="20000"/>
              </a:spcBef>
              <a:spcAft>
                <a:spcPct val="0"/>
              </a:spcAft>
              <a:tabLst>
                <a:tab pos="1200150"/>
              </a:tabLst>
            </a:pPr>
            <a:r>
              <a:rPr lang="en-US" altLang="zh-CN" sz="1200" b="1" smtClean="0">
                <a:solidFill>
                  <a:schemeClr val="accent4"/>
                </a:solidFill>
              </a:rPr>
              <a:t>(Individual Buyers)</a:t>
            </a:r>
            <a:endParaRPr lang="zh-CN" altLang="en-US" sz="1200" b="1" smtClean="0">
              <a:solidFill>
                <a:schemeClr val="accent4"/>
              </a:solidFill>
            </a:endParaRPr>
          </a:p>
        </p:txBody>
      </p:sp>
      <p:sp>
        <p:nvSpPr>
          <p:cNvPr id="160" name="TextBox 159"/>
          <p:cNvSpPr txBox="1"/>
          <p:nvPr/>
        </p:nvSpPr>
        <p:spPr>
          <a:xfrm>
            <a:off x="7010400" y="1578425"/>
            <a:ext cx="2514600" cy="543394"/>
          </a:xfrm>
          <a:prstGeom prst="rect">
            <a:avLst/>
          </a:prstGeom>
          <a:ln w="9525">
            <a:noFill/>
          </a:ln>
        </p:spPr>
        <p:style>
          <a:lnRef idx="2">
            <a:schemeClr val="accent1"/>
          </a:lnRef>
          <a:fillRef idx="1">
            <a:schemeClr val="lt1"/>
          </a:fillRef>
          <a:effectRef idx="0">
            <a:schemeClr val="accent1"/>
          </a:effectRef>
          <a:fontRef idx="minor">
            <a:schemeClr val="dk1"/>
          </a:fontRef>
        </p:style>
        <p:txBody>
          <a:bodyPr wrap="square" rtlCol="0" anchor="t">
            <a:noAutofit/>
          </a:bodyPr>
          <a:lstStyle>
            <a:defPPr>
              <a:defRPr lang="en-US"/>
            </a:defPPr>
            <a:lvl1pPr marL="219075" indent="-219075" algn="l" defTabSz="509412" rtl="0" eaLnBrk="1" latinLnBrk="0" hangingPunct="1">
              <a:lnSpc>
                <a:spcPct val="110000"/>
              </a:lnSpc>
              <a:spcBef>
                <a:spcPct val="40000"/>
              </a:spcBef>
              <a:buClr>
                <a:srgbClr val="007300"/>
              </a:buClr>
              <a:defRPr sz="1200" b="1" kern="1200">
                <a:solidFill>
                  <a:schemeClr val="tx2"/>
                </a:solidFill>
                <a:latin typeface="+mn-lt"/>
                <a:ea typeface="+mn-ea"/>
                <a:cs typeface="+mn-cs"/>
              </a:defRPr>
            </a:lvl1pPr>
            <a:lvl2pPr marL="509412" algn="l" defTabSz="509412" rtl="0" eaLnBrk="1" latinLnBrk="0" hangingPunct="1">
              <a:defRPr sz="2000" kern="1200">
                <a:solidFill>
                  <a:schemeClr val="dk1"/>
                </a:solidFill>
                <a:latin typeface="+mn-lt"/>
                <a:ea typeface="+mn-ea"/>
                <a:cs typeface="+mn-cs"/>
              </a:defRPr>
            </a:lvl2pPr>
            <a:lvl3pPr marL="1018824" algn="l" defTabSz="509412" rtl="0" eaLnBrk="1" latinLnBrk="0" hangingPunct="1">
              <a:defRPr sz="2000" kern="1200">
                <a:solidFill>
                  <a:schemeClr val="dk1"/>
                </a:solidFill>
                <a:latin typeface="+mn-lt"/>
                <a:ea typeface="+mn-ea"/>
                <a:cs typeface="+mn-cs"/>
              </a:defRPr>
            </a:lvl3pPr>
            <a:lvl4pPr marL="1528237" algn="l" defTabSz="509412" rtl="0" eaLnBrk="1" latinLnBrk="0" hangingPunct="1">
              <a:defRPr sz="2000" kern="1200">
                <a:solidFill>
                  <a:schemeClr val="dk1"/>
                </a:solidFill>
                <a:latin typeface="+mn-lt"/>
                <a:ea typeface="+mn-ea"/>
                <a:cs typeface="+mn-cs"/>
              </a:defRPr>
            </a:lvl4pPr>
            <a:lvl5pPr marL="2037649" algn="l" defTabSz="509412" rtl="0" eaLnBrk="1" latinLnBrk="0" hangingPunct="1">
              <a:defRPr sz="2000" kern="1200">
                <a:solidFill>
                  <a:schemeClr val="dk1"/>
                </a:solidFill>
                <a:latin typeface="+mn-lt"/>
                <a:ea typeface="+mn-ea"/>
                <a:cs typeface="+mn-cs"/>
              </a:defRPr>
            </a:lvl5pPr>
            <a:lvl6pPr marL="2547061" algn="l" defTabSz="509412" rtl="0" eaLnBrk="1" latinLnBrk="0" hangingPunct="1">
              <a:defRPr sz="2000" kern="1200">
                <a:solidFill>
                  <a:schemeClr val="dk1"/>
                </a:solidFill>
                <a:latin typeface="+mn-lt"/>
                <a:ea typeface="+mn-ea"/>
                <a:cs typeface="+mn-cs"/>
              </a:defRPr>
            </a:lvl6pPr>
            <a:lvl7pPr marL="3056473" algn="l" defTabSz="509412" rtl="0" eaLnBrk="1" latinLnBrk="0" hangingPunct="1">
              <a:defRPr sz="2000" kern="1200">
                <a:solidFill>
                  <a:schemeClr val="dk1"/>
                </a:solidFill>
                <a:latin typeface="+mn-lt"/>
                <a:ea typeface="+mn-ea"/>
                <a:cs typeface="+mn-cs"/>
              </a:defRPr>
            </a:lvl7pPr>
            <a:lvl8pPr marL="3565886" algn="l" defTabSz="509412" rtl="0" eaLnBrk="1" latinLnBrk="0" hangingPunct="1">
              <a:defRPr sz="2000" kern="1200">
                <a:solidFill>
                  <a:schemeClr val="dk1"/>
                </a:solidFill>
                <a:latin typeface="+mn-lt"/>
                <a:ea typeface="+mn-ea"/>
                <a:cs typeface="+mn-cs"/>
              </a:defRPr>
            </a:lvl8pPr>
            <a:lvl9pPr marL="4075298" algn="l" defTabSz="509412" rtl="0" eaLnBrk="1" latinLnBrk="0" hangingPunct="1">
              <a:defRPr sz="2000" kern="1200">
                <a:solidFill>
                  <a:schemeClr val="dk1"/>
                </a:solidFill>
                <a:latin typeface="+mn-lt"/>
                <a:ea typeface="+mn-ea"/>
                <a:cs typeface="+mn-cs"/>
              </a:defRPr>
            </a:lvl9pPr>
          </a:lstStyle>
          <a:p>
            <a:pPr>
              <a:spcBef>
                <a:spcPct val="0"/>
              </a:spcBef>
            </a:pPr>
            <a:r>
              <a:rPr lang="en-US" altLang="zh-CN" smtClean="0"/>
              <a:t>Transaction Channel</a:t>
            </a:r>
          </a:p>
          <a:p>
            <a:pPr>
              <a:spcBef>
                <a:spcPct val="0"/>
              </a:spcBef>
            </a:pPr>
            <a:r>
              <a:rPr lang="en-US" altLang="zh-CN" smtClean="0"/>
              <a:t>/Brand Awareness</a:t>
            </a:r>
            <a:endParaRPr lang="zh-CN" altLang="en-US" baseline="30000"/>
          </a:p>
        </p:txBody>
      </p:sp>
      <p:sp>
        <p:nvSpPr>
          <p:cNvPr id="85" name="TextBox 84"/>
          <p:cNvSpPr txBox="1"/>
          <p:nvPr/>
        </p:nvSpPr>
        <p:spPr>
          <a:xfrm>
            <a:off x="1066800" y="6716712"/>
            <a:ext cx="1219200" cy="369332"/>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N=150</a:t>
            </a:r>
            <a:endParaRPr lang="zh-CN" altLang="en-US" sz="1200" smtClean="0">
              <a:solidFill>
                <a:schemeClr val="accent4"/>
              </a:solidFill>
            </a:endParaRPr>
          </a:p>
        </p:txBody>
      </p:sp>
      <p:sp>
        <p:nvSpPr>
          <p:cNvPr id="86" name="TextBox 85"/>
          <p:cNvSpPr txBox="1"/>
          <p:nvPr/>
        </p:nvSpPr>
        <p:spPr>
          <a:xfrm>
            <a:off x="4327107" y="6716712"/>
            <a:ext cx="1219200" cy="369332"/>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smtClean="0">
                <a:solidFill>
                  <a:schemeClr val="accent4"/>
                </a:solidFill>
              </a:rPr>
              <a:t>N=98</a:t>
            </a:r>
            <a:endParaRPr lang="zh-CN" altLang="en-US" sz="1200" smtClean="0">
              <a:solidFill>
                <a:schemeClr val="accent4"/>
              </a:solidFill>
            </a:endParaRPr>
          </a:p>
        </p:txBody>
      </p:sp>
      <p:sp>
        <p:nvSpPr>
          <p:cNvPr id="55" name="TextBox 54"/>
          <p:cNvSpPr txBox="1"/>
          <p:nvPr/>
        </p:nvSpPr>
        <p:spPr bwMode="gray">
          <a:xfrm>
            <a:off x="795338" y="1578426"/>
            <a:ext cx="3167062" cy="543394"/>
          </a:xfrm>
          <a:prstGeom prst="rect">
            <a:avLst/>
          </a:prstGeom>
          <a:noFill/>
          <a:ln w="9525">
            <a:noFill/>
          </a:ln>
        </p:spPr>
        <p:style>
          <a:lnRef idx="2">
            <a:schemeClr val="accent1"/>
          </a:lnRef>
          <a:fillRef idx="1">
            <a:schemeClr val="lt1"/>
          </a:fillRef>
          <a:effectRef idx="0">
            <a:schemeClr val="accent1"/>
          </a:effectRef>
          <a:fontRef idx="minor">
            <a:schemeClr val="dk1"/>
          </a:fontRef>
        </p:style>
        <p:txBody>
          <a:bodyPr wrap="square" rtlCol="0" anchor="t">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marL="204788" indent="-204788" algn="l">
              <a:buClr>
                <a:schemeClr val="accent1"/>
              </a:buClr>
            </a:pPr>
            <a:r>
              <a:rPr lang="en-US" altLang="zh-CN" sz="1200" b="1" smtClean="0">
                <a:solidFill>
                  <a:schemeClr val="tx2"/>
                </a:solidFill>
                <a:sym typeface="Wingdings" pitchFamily="2" charset="2"/>
              </a:rPr>
              <a:t>Q: Which websites of used cars have you ever heard of? </a:t>
            </a:r>
            <a:r>
              <a:rPr lang="en-US" altLang="zh-CN" sz="1200" b="1">
                <a:solidFill>
                  <a:schemeClr val="tx2"/>
                </a:solidFill>
                <a:sym typeface="Wingdings" pitchFamily="2" charset="2"/>
              </a:rPr>
              <a:t>(</a:t>
            </a:r>
            <a:r>
              <a:rPr lang="en-US" altLang="zh-CN" sz="1200" b="1" smtClean="0">
                <a:solidFill>
                  <a:schemeClr val="tx2"/>
                </a:solidFill>
              </a:rPr>
              <a:t>Multiple Choices</a:t>
            </a:r>
            <a:r>
              <a:rPr lang="en-US" altLang="zh-CN" sz="1200" b="1">
                <a:solidFill>
                  <a:schemeClr val="tx2"/>
                </a:solidFill>
              </a:rPr>
              <a:t>)</a:t>
            </a:r>
            <a:endParaRPr lang="zh-CN" altLang="en-US" sz="1200" b="1" smtClean="0">
              <a:solidFill>
                <a:schemeClr val="tx2"/>
              </a:solidFill>
            </a:endParaRPr>
          </a:p>
        </p:txBody>
      </p:sp>
      <p:sp>
        <p:nvSpPr>
          <p:cNvPr id="56" name="TextBox 55"/>
          <p:cNvSpPr txBox="1"/>
          <p:nvPr/>
        </p:nvSpPr>
        <p:spPr bwMode="gray">
          <a:xfrm>
            <a:off x="4184650" y="1578426"/>
            <a:ext cx="2749549" cy="543394"/>
          </a:xfrm>
          <a:prstGeom prst="rect">
            <a:avLst/>
          </a:prstGeom>
          <a:ln w="9525">
            <a:noFill/>
          </a:ln>
        </p:spPr>
        <p:style>
          <a:lnRef idx="2">
            <a:schemeClr val="accent1"/>
          </a:lnRef>
          <a:fillRef idx="1">
            <a:schemeClr val="lt1"/>
          </a:fillRef>
          <a:effectRef idx="0">
            <a:schemeClr val="accent1"/>
          </a:effectRef>
          <a:fontRef idx="minor">
            <a:schemeClr val="dk1"/>
          </a:fontRef>
        </p:style>
        <p:txBody>
          <a:bodyPr wrap="square" rtlCol="0" anchor="t">
            <a:noAutofit/>
          </a:bodyP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marL="219075" indent="-219075" algn="l">
              <a:lnSpc>
                <a:spcPct val="110000"/>
              </a:lnSpc>
              <a:spcBef>
                <a:spcPct val="40000"/>
              </a:spcBef>
              <a:buClr>
                <a:srgbClr val="007300"/>
              </a:buClr>
            </a:pPr>
            <a:r>
              <a:rPr lang="en-US" sz="1200" b="1" smtClean="0">
                <a:solidFill>
                  <a:schemeClr val="tx2"/>
                </a:solidFill>
              </a:rPr>
              <a:t>Q: In all online channels, through which channel did you buy your cars?</a:t>
            </a:r>
            <a:r>
              <a:rPr lang="en-US" altLang="zh-CN" sz="1200" b="1" smtClean="0">
                <a:solidFill>
                  <a:schemeClr val="tx2"/>
                </a:solidFill>
                <a:sym typeface="Wingdings" pitchFamily="2" charset="2"/>
              </a:rPr>
              <a:t> (Single Choice)</a:t>
            </a:r>
            <a:endParaRPr lang="en-US" sz="1200" b="1" smtClean="0">
              <a:solidFill>
                <a:srgbClr val="007300"/>
              </a:solidFill>
            </a:endParaRPr>
          </a:p>
        </p:txBody>
      </p:sp>
      <p:sp>
        <p:nvSpPr>
          <p:cNvPr id="62" name="TextBox 61"/>
          <p:cNvSpPr txBox="1"/>
          <p:nvPr/>
        </p:nvSpPr>
        <p:spPr>
          <a:xfrm>
            <a:off x="7007307" y="1125613"/>
            <a:ext cx="1981200" cy="335156"/>
          </a:xfrm>
          <a:prstGeom prst="rect">
            <a:avLst/>
          </a:prstGeom>
          <a:noFill/>
        </p:spPr>
        <p:txBody>
          <a:bodyPr wrap="square" rtlCol="0" anchor="ctr">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150000"/>
              </a:lnSpc>
              <a:tabLst>
                <a:tab pos="1200150"/>
              </a:tabLst>
            </a:pPr>
            <a:r>
              <a:rPr lang="en-US" altLang="zh-CN" sz="1200" b="1" smtClean="0">
                <a:solidFill>
                  <a:schemeClr val="accent4"/>
                </a:solidFill>
              </a:rPr>
              <a:t>Conversion Rate</a:t>
            </a:r>
            <a:endParaRPr lang="zh-CN" altLang="en-US" sz="1200" b="1" baseline="30000" smtClean="0">
              <a:solidFill>
                <a:schemeClr val="accent4"/>
              </a:solidFill>
            </a:endParaRPr>
          </a:p>
        </p:txBody>
      </p:sp>
      <p:sp>
        <p:nvSpPr>
          <p:cNvPr id="64" name="AcnBodyText_ID_83"/>
          <p:cNvSpPr>
            <a:spLocks noGrp="1" noChangeArrowheads="1"/>
          </p:cNvSpPr>
          <p:nvPr>
            <p:custDataLst>
              <p:tags r:id="rId57"/>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smtClean="0"/>
              <a:t>Consumer In Depth Interviews</a:t>
            </a:r>
            <a:endParaRPr lang="en-US" altLang="zh-CN" sz="1000" i="1" smtClean="0">
              <a:sym typeface="Tahoma"/>
            </a:endParaRPr>
          </a:p>
        </p:txBody>
      </p:sp>
      <p:sp>
        <p:nvSpPr>
          <p:cNvPr id="73" name="Rectangle 72"/>
          <p:cNvSpPr/>
          <p:nvPr/>
        </p:nvSpPr>
        <p:spPr>
          <a:xfrm>
            <a:off x="304800" y="3662860"/>
            <a:ext cx="9220200" cy="914400"/>
          </a:xfrm>
          <a:prstGeom prst="rect">
            <a:avLst/>
          </a:prstGeom>
          <a:noFill/>
          <a:ln>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427109230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2" name="Object 31" hidden="1"/>
          <p:cNvGraphicFramePr>
            <a:graphicFrameLocks noChangeAspect="1"/>
          </p:cNvGraphicFramePr>
          <p:nvPr>
            <p:custDataLst>
              <p:tags r:id="rId2"/>
            </p:custDataLst>
            <p:extLst>
              <p:ext uri="{D42A27DB-BD31-4B8C-83A1-F6EECF244321}">
                <p14:modId xmlns:p14="http://schemas.microsoft.com/office/powerpoint/2010/main" val="3585137178"/>
              </p:ext>
            </p:extLst>
          </p:nvPr>
        </p:nvGraphicFramePr>
        <p:xfrm>
          <a:off x="1587" y="1588"/>
          <a:ext cx="1587" cy="1587"/>
        </p:xfrm>
        <a:graphic>
          <a:graphicData uri="http://schemas.openxmlformats.org/presentationml/2006/ole">
            <mc:AlternateContent>
              <mc:Choice xmlns:v="urn:schemas-microsoft-com:vml" Requires="v">
                <p:oleObj spid="_x0000_s1073" name="think-cell Slide" r:id="rId3" imgW="270" imgH="270" progId="TCLayout.ActiveDocument.1">
                  <p:embed/>
                </p:oleObj>
              </mc:Choice>
              <mc:Fallback>
                <p:oleObj name="think-cell Slide" r:id="rId3" imgW="270" imgH="270" progId="TCLayout.ActiveDocument.1">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1587" y="1588"/>
                        <a:ext cx="1587" cy="1587"/>
                      </a:xfrm>
                      <a:prstGeom prst="rect">
                        <a:avLst/>
                      </a:prstGeom>
                      <a:noFill/>
                    </p:spPr>
                  </p:pic>
                </p:oleObj>
              </mc:Fallback>
            </mc:AlternateContent>
          </a:graphicData>
        </a:graphic>
      </p:graphicFrame>
      <p:sp>
        <p:nvSpPr>
          <p:cNvPr id="31" name="Rectangle 30" hidden="1"/>
          <p:cNvSpPr/>
          <p:nvPr>
            <p:custDataLst>
              <p:tags r:id="rId5"/>
            </p:custDataLst>
          </p:nvPr>
        </p:nvSpPr>
        <p:spPr bwMode="auto">
          <a:xfrm>
            <a:off x="0" y="0"/>
            <a:ext cx="158750" cy="158750"/>
          </a:xfrm>
          <a:prstGeom prst="rect">
            <a:avLst/>
          </a:prstGeom>
          <a:gradFill flip="none" rotWithShape="1">
            <a:gsLst>
              <a:gs pos="0">
                <a:schemeClr val="accent1">
                  <a:tint val="100000"/>
                  <a:shade val="100000"/>
                  <a:satMod val="130000"/>
                </a:schemeClr>
              </a:gs>
              <a:gs pos="100000">
                <a:schemeClr val="accent1">
                  <a:tint val="50000"/>
                  <a:shade val="100000"/>
                  <a:satMod val="350000"/>
                </a:schemeClr>
              </a:gs>
            </a:gsLst>
            <a:lin ang="16200000" scaled="0"/>
          </a:gradFill>
          <a:effectLst/>
          <a:extLs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vert="horz" wrap="none" lIns="0" tIns="0" rIns="0" bIns="0" rtlCol="0" anchor="ctr" anchorCtr="0">
            <a:noAutofit/>
          </a:bodyP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ctr">
              <a:spcBef>
                <a:spcPct val="0"/>
              </a:spcBef>
              <a:spcAft>
                <a:spcPct val="0"/>
              </a:spcAft>
            </a:pPr>
            <a:endParaRPr lang="zh-CN" altLang="en-US" sz="1200">
              <a:latin typeface="Arial"/>
              <a:sym typeface="Arial"/>
            </a:endParaRPr>
          </a:p>
        </p:txBody>
      </p:sp>
      <p:sp>
        <p:nvSpPr>
          <p:cNvPr id="2" name="Title 1"/>
          <p:cNvSpPr>
            <a:spLocks noGrp="1"/>
          </p:cNvSpPr>
          <p:nvPr>
            <p:ph type="title"/>
          </p:nvPr>
        </p:nvSpPr>
        <p:spPr>
          <a:xfrm>
            <a:off x="533400" y="457200"/>
            <a:ext cx="9045872" cy="533400"/>
          </a:xfrm>
        </p:spPr>
        <p:txBody>
          <a:bodyPr>
            <a:noAutofit/>
          </a:bodyPr>
          <a:lstStyle/>
          <a:p>
            <a:r>
              <a:rPr lang="en-US" altLang="zh-CN" sz="2000" smtClean="0"/>
              <a:t>We suggest ATHM (Che168) to do C2B auction, which could better solve the pain points of individual sellers</a:t>
            </a:r>
            <a:endParaRPr lang="zh-CN" altLang="en-US" sz="2000"/>
          </a:p>
        </p:txBody>
      </p:sp>
      <p:sp>
        <p:nvSpPr>
          <p:cNvPr id="4" name="Footer Placeholder 3"/>
          <p:cNvSpPr>
            <a:spLocks noGrp="1"/>
          </p:cNvSpPr>
          <p:nvPr>
            <p:ph type="ftr" sz="quarter" idx="11"/>
          </p:nvPr>
        </p:nvSpPr>
        <p:spPr/>
        <p:txBody>
          <a:bodyPr/>
          <a:lstStyle/>
          <a:p>
            <a:r>
              <a:rPr lang="en-US" sz="1000" smtClean="0"/>
              <a:t>Confidential</a:t>
            </a:r>
          </a:p>
        </p:txBody>
      </p:sp>
      <p:sp>
        <p:nvSpPr>
          <p:cNvPr id="5" name="Slide Number Placeholder 4"/>
          <p:cNvSpPr>
            <a:spLocks noGrp="1"/>
          </p:cNvSpPr>
          <p:nvPr>
            <p:ph type="sldNum" sz="quarter" idx="12"/>
          </p:nvPr>
        </p:nvSpPr>
        <p:spPr/>
        <p:txBody>
          <a:bodyPr/>
          <a:lstStyle/>
          <a:p>
            <a:fld id="{05CABE09-BF1D-D744-AFC8-EE0D1E8ADE6E}" type="slidenum">
              <a:rPr lang="en-US" sz="1000" smtClean="0"/>
              <a:t>10</a:t>
            </a:fld>
            <a:endParaRPr lang="en-US" sz="1000"/>
          </a:p>
        </p:txBody>
      </p:sp>
      <p:sp>
        <p:nvSpPr>
          <p:cNvPr id="39" name="TextBox 38"/>
          <p:cNvSpPr txBox="1"/>
          <p:nvPr/>
        </p:nvSpPr>
        <p:spPr>
          <a:xfrm>
            <a:off x="533400" y="1409640"/>
            <a:ext cx="2133600" cy="52322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spcBef>
                <a:spcPct val="20000"/>
              </a:spcBef>
              <a:spcAft>
                <a:spcPct val="0"/>
              </a:spcAft>
              <a:tabLst>
                <a:tab pos="1200150"/>
              </a:tabLst>
            </a:pPr>
            <a:r>
              <a:rPr lang="en-US" altLang="zh-CN" sz="1400" b="1" smtClean="0">
                <a:solidFill>
                  <a:schemeClr val="accent4"/>
                </a:solidFill>
              </a:rPr>
              <a:t>Pain Points of Individual Sellers</a:t>
            </a:r>
            <a:endParaRPr lang="zh-CN" altLang="en-US" sz="1400" b="1" smtClean="0">
              <a:solidFill>
                <a:schemeClr val="accent4"/>
              </a:solidFill>
            </a:endParaRPr>
          </a:p>
        </p:txBody>
      </p:sp>
      <p:sp>
        <p:nvSpPr>
          <p:cNvPr id="41" name="TextBox 40"/>
          <p:cNvSpPr txBox="1"/>
          <p:nvPr/>
        </p:nvSpPr>
        <p:spPr>
          <a:xfrm>
            <a:off x="5424429" y="1463501"/>
            <a:ext cx="1330837" cy="52322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90000"/>
              </a:lnSpc>
              <a:spcBef>
                <a:spcPct val="20000"/>
              </a:spcBef>
              <a:spcAft>
                <a:spcPct val="0"/>
              </a:spcAft>
              <a:tabLst>
                <a:tab pos="1200150"/>
              </a:tabLst>
            </a:pPr>
            <a:r>
              <a:rPr lang="en-US" altLang="zh-CN" sz="1400" b="1" smtClean="0">
                <a:solidFill>
                  <a:schemeClr val="accent4"/>
                </a:solidFill>
              </a:rPr>
              <a:t>Non-Auction</a:t>
            </a:r>
          </a:p>
          <a:p>
            <a:pPr algn="ctr">
              <a:lnSpc>
                <a:spcPct val="90000"/>
              </a:lnSpc>
              <a:spcBef>
                <a:spcPct val="20000"/>
              </a:spcBef>
              <a:spcAft>
                <a:spcPct val="0"/>
              </a:spcAft>
              <a:tabLst>
                <a:tab pos="1200150"/>
              </a:tabLst>
            </a:pPr>
            <a:r>
              <a:rPr lang="en-US" altLang="zh-CN" sz="1400" b="1" smtClean="0">
                <a:solidFill>
                  <a:schemeClr val="accent4"/>
                </a:solidFill>
              </a:rPr>
              <a:t>C2B</a:t>
            </a:r>
            <a:endParaRPr lang="zh-CN" altLang="en-US" sz="1400" b="1" smtClean="0">
              <a:solidFill>
                <a:schemeClr val="accent4"/>
              </a:solidFill>
            </a:endParaRPr>
          </a:p>
        </p:txBody>
      </p:sp>
      <p:sp>
        <p:nvSpPr>
          <p:cNvPr id="42" name="TextBox 41"/>
          <p:cNvSpPr txBox="1"/>
          <p:nvPr/>
        </p:nvSpPr>
        <p:spPr>
          <a:xfrm>
            <a:off x="7162800" y="1481967"/>
            <a:ext cx="1777210" cy="480131"/>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80000"/>
              </a:lnSpc>
              <a:spcBef>
                <a:spcPct val="20000"/>
              </a:spcBef>
              <a:spcAft>
                <a:spcPct val="0"/>
              </a:spcAft>
              <a:tabLst>
                <a:tab pos="1200150"/>
              </a:tabLst>
            </a:pPr>
            <a:r>
              <a:rPr lang="en-US" altLang="zh-CN" sz="1400" b="1" smtClean="0">
                <a:solidFill>
                  <a:schemeClr val="accent4"/>
                </a:solidFill>
              </a:rPr>
              <a:t>Auction</a:t>
            </a:r>
          </a:p>
          <a:p>
            <a:pPr algn="ctr">
              <a:lnSpc>
                <a:spcPct val="80000"/>
              </a:lnSpc>
              <a:spcBef>
                <a:spcPct val="20000"/>
              </a:spcBef>
              <a:spcAft>
                <a:spcPct val="0"/>
              </a:spcAft>
              <a:tabLst>
                <a:tab pos="1200150"/>
              </a:tabLst>
            </a:pPr>
            <a:r>
              <a:rPr lang="en-US" altLang="zh-CN" sz="1400" b="1" smtClean="0">
                <a:solidFill>
                  <a:schemeClr val="accent4"/>
                </a:solidFill>
              </a:rPr>
              <a:t>C2B</a:t>
            </a:r>
            <a:endParaRPr lang="zh-CN" altLang="en-US" sz="1400" b="1" smtClean="0">
              <a:solidFill>
                <a:schemeClr val="accent4"/>
              </a:solidFill>
            </a:endParaRPr>
          </a:p>
        </p:txBody>
      </p:sp>
      <p:sp>
        <p:nvSpPr>
          <p:cNvPr id="46" name="Rectangle 37"/>
          <p:cNvSpPr>
            <a:spLocks noChangeArrowheads="1"/>
          </p:cNvSpPr>
          <p:nvPr/>
        </p:nvSpPr>
        <p:spPr bwMode="gray">
          <a:xfrm>
            <a:off x="7746151" y="2744787"/>
            <a:ext cx="431800" cy="430887"/>
          </a:xfrm>
          <a:prstGeom prst="rect">
            <a:avLst/>
          </a:prstGeom>
          <a:noFill/>
          <a:ln w="6350">
            <a:noFill/>
            <a:miter lim="800000"/>
          </a:ln>
          <a:effectLst/>
        </p:spPr>
        <p:txBody>
          <a:bodyPr wrap="square" lIns="0" tIns="0" rIns="0" bIns="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eaLnBrk="0" hangingPunct="0">
              <a:spcBef>
                <a:spcPct val="0"/>
              </a:spcBef>
              <a:buClrTx/>
              <a:buFontTx/>
              <a:buNone/>
            </a:pPr>
            <a:r>
              <a:rPr lang="en-US" sz="2800" b="1" smtClean="0">
                <a:solidFill>
                  <a:schemeClr val="accent2"/>
                </a:solidFill>
                <a:sym typeface="Wingdings" pitchFamily="2" charset="2"/>
              </a:rPr>
              <a:t></a:t>
            </a:r>
            <a:endParaRPr lang="en-US" sz="2800" b="1">
              <a:solidFill>
                <a:schemeClr val="accent2"/>
              </a:solidFill>
              <a:sym typeface="Wingdings" pitchFamily="2" charset="2"/>
            </a:endParaRPr>
          </a:p>
        </p:txBody>
      </p:sp>
      <p:sp>
        <p:nvSpPr>
          <p:cNvPr id="47" name="Freeform 46"/>
          <p:cNvSpPr/>
          <p:nvPr/>
        </p:nvSpPr>
        <p:spPr bwMode="gray">
          <a:xfrm>
            <a:off x="5881629" y="2849105"/>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solidFill>
                <a:srgbClr val="FF0000"/>
              </a:solidFill>
            </a:endParaRPr>
          </a:p>
        </p:txBody>
      </p:sp>
      <p:graphicFrame>
        <p:nvGraphicFramePr>
          <p:cNvPr id="37" name="Object 36"/>
          <p:cNvGraphicFramePr>
            <a:graphicFrameLocks noChangeAspect="1"/>
          </p:cNvGraphicFramePr>
          <p:nvPr>
            <p:custDataLst>
              <p:tags r:id="rId6"/>
            </p:custDataLst>
            <p:extLst>
              <p:ext uri="{D42A27DB-BD31-4B8C-83A1-F6EECF244321}">
                <p14:modId xmlns:p14="http://schemas.microsoft.com/office/powerpoint/2010/main" val="959309217"/>
              </p:ext>
            </p:extLst>
          </p:nvPr>
        </p:nvGraphicFramePr>
        <p:xfrm>
          <a:off x="1257300" y="2324100"/>
          <a:ext cx="1924139" cy="4257662"/>
        </p:xfrm>
        <a:graphic>
          <a:graphicData uri="http://schemas.openxmlformats.org/presentationml/2006/ole">
            <mc:AlternateContent>
              <mc:Choice xmlns:v="urn:schemas-microsoft-com:vml" Requires="v">
                <p:oleObj spid="_x0000_s1074" name="Chart" r:id="rId7" imgW="1924139" imgH="4257662" progId="MSGraph.Chart.8">
                  <p:embed/>
                </p:oleObj>
              </mc:Choice>
              <mc:Fallback>
                <p:oleObj name="Chart" r:id="rId7" imgW="1924139" imgH="4257662" progId="MSGraph.Chart.8">
                  <p:embed/>
                  <p:pic>
                    <p:nvPicPr>
                      <p:cNvPr id="0" name="OLE substitute image"/>
                      <p:cNvPicPr/>
                      <p:nvPr/>
                    </p:nvPicPr>
                    <p:blipFill>
                      <a:blip r:embed="rId8"/>
                      <a:stretch>
                        <a:fillRect/>
                      </a:stretch>
                    </p:blipFill>
                    <p:spPr>
                      <a:xfrm>
                        <a:off x="1257300" y="2324100"/>
                        <a:ext cx="1924139" cy="4257662"/>
                      </a:xfrm>
                      <a:prstGeom prst="rect">
                        <a:avLst/>
                      </a:prstGeom>
                      <a:noFill/>
                    </p:spPr>
                  </p:pic>
                </p:oleObj>
              </mc:Fallback>
            </mc:AlternateContent>
          </a:graphicData>
        </a:graphic>
      </p:graphicFrame>
      <p:sp>
        <p:nvSpPr>
          <p:cNvPr id="43" name="Rectangle 42"/>
          <p:cNvSpPr/>
          <p:nvPr>
            <p:custDataLst>
              <p:tags r:id="rId9"/>
            </p:custDataLst>
          </p:nvPr>
        </p:nvSpPr>
        <p:spPr bwMode="auto">
          <a:xfrm>
            <a:off x="392112" y="5780087"/>
            <a:ext cx="868362" cy="36512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E63AE07D-9594-498C-A4EE-95865035AD5B}" type="datetime'No'''' fo''''ll''owi''''''n''g'' &#10;t''''ro''u''b''''''l''''es'">
              <a:rPr lang="en-US" altLang="zh-CN" sz="1200" smtClean="0">
                <a:solidFill>
                  <a:schemeClr val="tx1"/>
                </a:solidFill>
              </a:rPr>
              <a:pPr algn="r">
                <a:spcBef>
                  <a:spcPct val="0"/>
                </a:spcBef>
                <a:spcAft>
                  <a:spcPct val="0"/>
                </a:spcAft>
              </a:pPr>
              <a:t>No following 
troubles</a:t>
            </a:fld>
            <a:endParaRPr lang="zh-CN" altLang="en-US" sz="1200">
              <a:solidFill>
                <a:schemeClr val="tx1"/>
              </a:solidFill>
              <a:sym typeface="+mn-lt"/>
            </a:endParaRPr>
          </a:p>
        </p:txBody>
      </p:sp>
      <p:sp>
        <p:nvSpPr>
          <p:cNvPr id="44" name="Rectangle 43"/>
          <p:cNvSpPr/>
          <p:nvPr>
            <p:custDataLst>
              <p:tags r:id="rId10"/>
            </p:custDataLst>
          </p:nvPr>
        </p:nvSpPr>
        <p:spPr bwMode="gray">
          <a:xfrm>
            <a:off x="1644650" y="5872162"/>
            <a:ext cx="260350" cy="182562"/>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20638" tIns="0" rIns="20638"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884483A1-BBB4-4FBA-9D1A-04E8C0C5C4DD}" type="datetime'''9''%'''''''''''''''">
              <a:rPr lang="en-US" altLang="zh-CN" sz="1200" smtClean="0">
                <a:sym typeface="+mn-lt"/>
              </a:rPr>
              <a:pPr>
                <a:spcBef>
                  <a:spcPct val="0"/>
                </a:spcBef>
              </a:pPr>
              <a:t>9%</a:t>
            </a:fld>
            <a:endParaRPr lang="zh-CN" altLang="en-US" sz="1200" strike="noStrike" cap="none" normalizeH="0" smtClean="0">
              <a:ln>
                <a:noFill/>
              </a:ln>
              <a:effectLst/>
              <a:sym typeface="+mn-lt"/>
            </a:endParaRPr>
          </a:p>
        </p:txBody>
      </p:sp>
      <p:sp>
        <p:nvSpPr>
          <p:cNvPr id="45" name="Rectangle 44"/>
          <p:cNvSpPr/>
          <p:nvPr>
            <p:custDataLst>
              <p:tags r:id="rId11"/>
            </p:custDataLst>
          </p:nvPr>
        </p:nvSpPr>
        <p:spPr bwMode="auto">
          <a:xfrm>
            <a:off x="239712" y="4779962"/>
            <a:ext cx="1020762" cy="36512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2B4A7CAE-C719-4308-8DC6-76E8C43E4D8B}" type="datetime'Un''effic''ient &#10;c''''o''''''m''mu''n''''''''''''''icati''on'">
              <a:rPr lang="en-US" altLang="zh-CN" sz="1200" smtClean="0">
                <a:solidFill>
                  <a:schemeClr val="tx1"/>
                </a:solidFill>
                <a:sym typeface="+mn-lt"/>
              </a:rPr>
              <a:pPr algn="r">
                <a:spcBef>
                  <a:spcPct val="0"/>
                </a:spcBef>
                <a:spcAft>
                  <a:spcPct val="0"/>
                </a:spcAft>
              </a:pPr>
              <a:t>Unefficient 
communication</a:t>
            </a:fld>
            <a:endParaRPr lang="zh-CN" altLang="en-US" sz="1200">
              <a:solidFill>
                <a:schemeClr val="tx1"/>
              </a:solidFill>
              <a:sym typeface="+mn-lt"/>
            </a:endParaRPr>
          </a:p>
        </p:txBody>
      </p:sp>
      <p:sp>
        <p:nvSpPr>
          <p:cNvPr id="54" name="Rectangle 53"/>
          <p:cNvSpPr/>
          <p:nvPr>
            <p:custDataLst>
              <p:tags r:id="rId12"/>
            </p:custDataLst>
          </p:nvPr>
        </p:nvSpPr>
        <p:spPr bwMode="gray">
          <a:xfrm>
            <a:off x="1873250" y="4872037"/>
            <a:ext cx="344487" cy="182562"/>
          </a:xfrm>
          <a:prstGeom prst="rect">
            <a:avLst/>
          </a:prstGeom>
          <a:noFill/>
          <a:ln w="9525" cap="flat" cmpd="sng" algn="ctr">
            <a:noFill/>
            <a:prstDash val="solid"/>
            <a:round/>
            <a:headEnd type="none" w="med" len="med"/>
            <a:tailEnd type="none" w="med" len="med"/>
          </a:ln>
          <a:effectLst/>
          <a:extLst>
            <a:ext uri="{909E8E84-426E-40DD-AFC4-6F175D3DCCD1}">
              <a14:hiddenFill xmlns:a14="http://schemas.microsoft.com/office/drawing/2010/main">
                <a:solidFill>
                  <a:scrgbClr r="0" g="0" b="0"/>
                </a:solidFill>
              </a14:hiddenFill>
            </a:ext>
            <a:ext uri="{91240B29-F687-4F45-9708-019B960494DF}">
              <a14:hiddenLine xmlns:a14="http://schemas.microsoft.com/office/drawing/2010/main" w="9525" cap="flat" cmpd="sng" algn="ctr">
                <a:solidFill>
                  <a:schemeClr val="folHlink"/>
                </a:solidFill>
                <a:prstDash val="solid"/>
                <a:round/>
                <a:headEnd type="none" w="med" len="med"/>
                <a:tailEnd type="none" w="med" len="med"/>
              </a14:hiddenLine>
            </a:ext>
          </a:extLst>
        </p:spPr>
        <p:txBody>
          <a:bodyPr vert="horz" wrap="none" lIns="20638" tIns="0" rIns="20638"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F9FC2235-6939-4037-BC04-6D18CFFF3854}" type="datetime'''1''''''''''''''''''''''''7''''''''%'''''''''''''''''''''''''">
              <a:rPr lang="en-US" altLang="zh-CN" sz="1200" smtClean="0">
                <a:sym typeface="+mn-lt"/>
              </a:rPr>
              <a:pPr>
                <a:spcBef>
                  <a:spcPct val="0"/>
                </a:spcBef>
              </a:pPr>
              <a:t>17%</a:t>
            </a:fld>
            <a:endParaRPr lang="zh-CN" altLang="en-US" sz="1200" strike="noStrike" cap="none" normalizeH="0" smtClean="0">
              <a:ln>
                <a:noFill/>
              </a:ln>
              <a:effectLst/>
              <a:sym typeface="+mn-lt"/>
            </a:endParaRPr>
          </a:p>
        </p:txBody>
      </p:sp>
      <p:sp>
        <p:nvSpPr>
          <p:cNvPr id="55" name="Rectangle 54"/>
          <p:cNvSpPr/>
          <p:nvPr>
            <p:custDataLst>
              <p:tags r:id="rId13"/>
            </p:custDataLst>
          </p:nvPr>
        </p:nvSpPr>
        <p:spPr bwMode="auto">
          <a:xfrm>
            <a:off x="374650" y="3775075"/>
            <a:ext cx="885825" cy="365125"/>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D4C7D2FC-0257-442A-8F7E-DEB2BE5EA33B}" type="datetime'Com''''''pli''''cat''''ed &#10;proc''''''''''''e''''du''''re''s'''">
              <a:rPr lang="en-US" altLang="zh-CN" sz="1200" smtClean="0">
                <a:solidFill>
                  <a:schemeClr val="tx1"/>
                </a:solidFill>
                <a:sym typeface="+mn-lt"/>
              </a:rPr>
              <a:pPr algn="r">
                <a:spcBef>
                  <a:spcPct val="0"/>
                </a:spcBef>
                <a:spcAft>
                  <a:spcPct val="0"/>
                </a:spcAft>
              </a:pPr>
              <a:t>Complicated 
procedures</a:t>
            </a:fld>
            <a:endParaRPr lang="zh-CN" altLang="en-US" sz="1200">
              <a:solidFill>
                <a:schemeClr val="tx1"/>
              </a:solidFill>
              <a:sym typeface="+mn-lt"/>
            </a:endParaRPr>
          </a:p>
        </p:txBody>
      </p:sp>
      <p:sp>
        <p:nvSpPr>
          <p:cNvPr id="56" name="Rectangle 55"/>
          <p:cNvSpPr/>
          <p:nvPr>
            <p:custDataLst>
              <p:tags r:id="rId14"/>
            </p:custDataLst>
          </p:nvPr>
        </p:nvSpPr>
        <p:spPr bwMode="gray">
          <a:xfrm>
            <a:off x="1997075" y="3867150"/>
            <a:ext cx="344487" cy="182562"/>
          </a:xfrm>
          <a:prstGeom prst="rect">
            <a:avLst/>
          </a:prstGeom>
          <a:noFill/>
          <a:ln w="9525" cap="flat" cmpd="sng" algn="ctr">
            <a:noFill/>
            <a:prstDash val="solid"/>
            <a:round/>
            <a:headEnd type="none" w="med" len="med"/>
            <a:tailEnd type="none" w="med" len="med"/>
          </a:ln>
          <a:effectLst/>
        </p:spPr>
        <p:txBody>
          <a:bodyPr vert="horz" wrap="none" lIns="20638" tIns="0" rIns="20638"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6A2C955D-29BA-49F6-896D-8765673D7B62}" type="datetime'''''''''''2''''2''''''''''''''''''''''''''''''%'''''">
              <a:rPr lang="en-US" altLang="zh-CN" sz="1200" smtClean="0">
                <a:sym typeface="+mn-lt"/>
              </a:rPr>
              <a:pPr>
                <a:spcBef>
                  <a:spcPct val="0"/>
                </a:spcBef>
              </a:pPr>
              <a:t>22%</a:t>
            </a:fld>
            <a:endParaRPr lang="zh-CN" altLang="en-US" sz="1200" strike="noStrike" cap="none" normalizeH="0" smtClean="0">
              <a:ln>
                <a:noFill/>
              </a:ln>
              <a:effectLst/>
              <a:sym typeface="+mn-lt"/>
            </a:endParaRPr>
          </a:p>
        </p:txBody>
      </p:sp>
      <p:sp>
        <p:nvSpPr>
          <p:cNvPr id="57" name="Rectangle 56"/>
          <p:cNvSpPr/>
          <p:nvPr>
            <p:custDataLst>
              <p:tags r:id="rId15"/>
            </p:custDataLst>
          </p:nvPr>
        </p:nvSpPr>
        <p:spPr bwMode="auto">
          <a:xfrm>
            <a:off x="203200" y="2862262"/>
            <a:ext cx="1057275" cy="182562"/>
          </a:xfrm>
          <a:prstGeom prst="rect">
            <a:avLst/>
          </a:prstGeom>
          <a:noFill/>
          <a:ln w="9525" cap="flat" cmpd="sng" algn="ctr">
            <a:noFill/>
            <a:prstDash val="solid"/>
          </a:ln>
          <a:effectLst/>
          <a:extLst>
            <a:ext uri="{909E8E84-426E-40DD-AFC4-6F175D3DCCD1}">
              <a14:hiddenFill xmlns:a14="http://schemas.microsoft.com/office/drawing/2010/main">
                <a:solidFill>
                  <a:schemeClr val="accent1">
                    <a:tint val="100000"/>
                    <a:shade val="100000"/>
                    <a:satMod val="130000"/>
                  </a:schemeClr>
                </a:solidFill>
              </a14:hiddenFill>
            </a:ext>
            <a:ext uri="{91240B29-F687-4F45-9708-019B960494DF}">
              <a14:hiddenLine xmlns:a14="http://schemas.microsoft.com/office/drawing/2010/main" w="9525" cap="flat" cmpd="sng" algn="ctr">
                <a:solidFill>
                  <a:schemeClr val="accent1">
                    <a:shade val="95000"/>
                    <a:satMod val="105000"/>
                  </a:schemeClr>
                </a:solidFill>
                <a:prstDash val="solid"/>
              </a14:hiddenLine>
            </a:ext>
            <a:ext uri="{AF507438-7753-43E0-B8FC-AC1667EBCBE1}">
              <a14:hiddenEffects xmlns:a14="http://schemas.microsoft.com/office/drawing/2010/main">
                <a:effectLst>
                  <a:outerShdw blurRad="40000" dist="23000" dir="5400000" rotWithShape="0">
                    <a:srgbClr val="000000">
                      <a:alpha val="35000"/>
                    </a:srgbClr>
                  </a:outerShdw>
                </a:effectLst>
              </a14:hiddenEffects>
            </a:ext>
          </a:ex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defPPr>
              <a:defRPr lang="en-US"/>
            </a:defPPr>
            <a:lvl1pPr marL="0" algn="l" defTabSz="509412" rtl="0" eaLnBrk="1" latinLnBrk="0" hangingPunct="1">
              <a:defRPr sz="2000" kern="1200">
                <a:solidFill>
                  <a:srgbClr val="FFFFFF"/>
                </a:solidFill>
                <a:latin typeface="Arial"/>
                <a:ea typeface="+mn-ea"/>
                <a:cs typeface="+mn-cs"/>
              </a:defRPr>
            </a:lvl1pPr>
            <a:lvl2pPr marL="509412" algn="l" defTabSz="509412" rtl="0" eaLnBrk="1" latinLnBrk="0" hangingPunct="1">
              <a:defRPr sz="2000" kern="1200">
                <a:solidFill>
                  <a:srgbClr val="FFFFFF"/>
                </a:solidFill>
                <a:latin typeface="Arial"/>
                <a:ea typeface="+mn-ea"/>
                <a:cs typeface="+mn-cs"/>
              </a:defRPr>
            </a:lvl2pPr>
            <a:lvl3pPr marL="1018824" algn="l" defTabSz="509412" rtl="0" eaLnBrk="1" latinLnBrk="0" hangingPunct="1">
              <a:defRPr sz="2000" kern="1200">
                <a:solidFill>
                  <a:srgbClr val="FFFFFF"/>
                </a:solidFill>
                <a:latin typeface="Arial"/>
                <a:ea typeface="+mn-ea"/>
                <a:cs typeface="+mn-cs"/>
              </a:defRPr>
            </a:lvl3pPr>
            <a:lvl4pPr marL="1528237" algn="l" defTabSz="509412" rtl="0" eaLnBrk="1" latinLnBrk="0" hangingPunct="1">
              <a:defRPr sz="2000" kern="1200">
                <a:solidFill>
                  <a:srgbClr val="FFFFFF"/>
                </a:solidFill>
                <a:latin typeface="Arial"/>
                <a:ea typeface="+mn-ea"/>
                <a:cs typeface="+mn-cs"/>
              </a:defRPr>
            </a:lvl4pPr>
            <a:lvl5pPr marL="2037649" algn="l" defTabSz="509412" rtl="0" eaLnBrk="1" latinLnBrk="0" hangingPunct="1">
              <a:defRPr sz="2000" kern="1200">
                <a:solidFill>
                  <a:srgbClr val="FFFFFF"/>
                </a:solidFill>
                <a:latin typeface="Arial"/>
                <a:ea typeface="+mn-ea"/>
                <a:cs typeface="+mn-cs"/>
              </a:defRPr>
            </a:lvl5pPr>
            <a:lvl6pPr marL="2547061" algn="l" defTabSz="509412" rtl="0" eaLnBrk="1" latinLnBrk="0" hangingPunct="1">
              <a:defRPr sz="2000" kern="1200">
                <a:solidFill>
                  <a:srgbClr val="FFFFFF"/>
                </a:solidFill>
                <a:latin typeface="Arial"/>
                <a:ea typeface="+mn-ea"/>
                <a:cs typeface="+mn-cs"/>
              </a:defRPr>
            </a:lvl6pPr>
            <a:lvl7pPr marL="3056473" algn="l" defTabSz="509412" rtl="0" eaLnBrk="1" latinLnBrk="0" hangingPunct="1">
              <a:defRPr sz="2000" kern="1200">
                <a:solidFill>
                  <a:srgbClr val="FFFFFF"/>
                </a:solidFill>
                <a:latin typeface="Arial"/>
                <a:ea typeface="+mn-ea"/>
                <a:cs typeface="+mn-cs"/>
              </a:defRPr>
            </a:lvl7pPr>
            <a:lvl8pPr marL="3565886" algn="l" defTabSz="509412" rtl="0" eaLnBrk="1" latinLnBrk="0" hangingPunct="1">
              <a:defRPr sz="2000" kern="1200">
                <a:solidFill>
                  <a:srgbClr val="FFFFFF"/>
                </a:solidFill>
                <a:latin typeface="Arial"/>
                <a:ea typeface="+mn-ea"/>
                <a:cs typeface="+mn-cs"/>
              </a:defRPr>
            </a:lvl8pPr>
            <a:lvl9pPr marL="4075298" algn="l" defTabSz="509412" rtl="0" eaLnBrk="1" latinLnBrk="0" hangingPunct="1">
              <a:defRPr sz="2000" kern="1200">
                <a:solidFill>
                  <a:srgbClr val="FFFFFF"/>
                </a:solidFill>
                <a:latin typeface="Arial"/>
                <a:ea typeface="+mn-ea"/>
                <a:cs typeface="+mn-cs"/>
              </a:defRPr>
            </a:lvl9pPr>
          </a:lstStyle>
          <a:p>
            <a:pPr algn="r">
              <a:spcBef>
                <a:spcPct val="0"/>
              </a:spcBef>
              <a:spcAft>
                <a:spcPct val="0"/>
              </a:spcAft>
            </a:pPr>
            <a:fld id="{6F8771D9-48BF-4A95-9C05-319AA8B4BC39}" type="datetime'''D''if''f''''''ic''''ul''''''t'''' ''t''''o P''rice'''''''''">
              <a:rPr lang="en-US" altLang="zh-CN" sz="1200">
                <a:solidFill>
                  <a:schemeClr val="tx1"/>
                </a:solidFill>
              </a:rPr>
              <a:t>Difficult to Price</a:t>
            </a:fld>
            <a:endParaRPr lang="zh-CN" altLang="en-US" sz="1200">
              <a:solidFill>
                <a:schemeClr val="tx1"/>
              </a:solidFill>
              <a:sym typeface="+mn-lt"/>
            </a:endParaRPr>
          </a:p>
        </p:txBody>
      </p:sp>
      <p:sp>
        <p:nvSpPr>
          <p:cNvPr id="58" name="Rectangle 57"/>
          <p:cNvSpPr/>
          <p:nvPr>
            <p:custDataLst>
              <p:tags r:id="rId16"/>
            </p:custDataLst>
          </p:nvPr>
        </p:nvSpPr>
        <p:spPr bwMode="gray">
          <a:xfrm>
            <a:off x="2359025" y="2862262"/>
            <a:ext cx="344487" cy="182562"/>
          </a:xfrm>
          <a:prstGeom prst="rect">
            <a:avLst/>
          </a:prstGeom>
          <a:noFill/>
          <a:ln w="9525" cap="flat" cmpd="sng" algn="ctr">
            <a:noFill/>
            <a:prstDash val="solid"/>
            <a:round/>
            <a:headEnd type="none" w="med" len="med"/>
            <a:tailEnd type="none" w="med" len="med"/>
          </a:ln>
          <a:effectLst/>
        </p:spPr>
        <p:txBody>
          <a:bodyPr vert="horz" wrap="none" lIns="20638" tIns="0" rIns="20638" bIns="0" numCol="1" rtlCol="0" anchor="ctr" anchorCtr="0" compatLnSpc="1">
            <a:prstTxWarp prst="textNoShape">
              <a:avLst/>
            </a:prstTxWarp>
            <a:no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spcBef>
                <a:spcPct val="0"/>
              </a:spcBef>
            </a:pPr>
            <a:fld id="{D19596B0-CB48-462F-B718-447E7BE2DE36}" type="datetime'''''''3''''''''5''''''''''''''%'''''''''''''''''''''''''''''">
              <a:rPr lang="en-US" altLang="zh-CN" sz="1200" smtClean="0">
                <a:sym typeface="+mn-lt"/>
              </a:rPr>
              <a:pPr>
                <a:spcBef>
                  <a:spcPct val="0"/>
                </a:spcBef>
              </a:pPr>
              <a:t>35%</a:t>
            </a:fld>
            <a:endParaRPr lang="zh-CN" altLang="en-US" sz="1200" strike="noStrike" cap="none" normalizeH="0" smtClean="0">
              <a:ln>
                <a:noFill/>
              </a:ln>
              <a:effectLst/>
              <a:sym typeface="+mn-lt"/>
            </a:endParaRPr>
          </a:p>
        </p:txBody>
      </p:sp>
      <p:cxnSp>
        <p:nvCxnSpPr>
          <p:cNvPr id="81" name="Straight Connector 80"/>
          <p:cNvCxnSpPr/>
          <p:nvPr/>
        </p:nvCxnSpPr>
        <p:spPr>
          <a:xfrm>
            <a:off x="1403350" y="3457575"/>
            <a:ext cx="8175922"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89" name="Straight Connector 88"/>
          <p:cNvCxnSpPr/>
          <p:nvPr/>
        </p:nvCxnSpPr>
        <p:spPr>
          <a:xfrm>
            <a:off x="1403350" y="4456906"/>
            <a:ext cx="8175922"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93" name="TextBox 92"/>
          <p:cNvSpPr txBox="1"/>
          <p:nvPr/>
        </p:nvSpPr>
        <p:spPr>
          <a:xfrm>
            <a:off x="735807" y="2038290"/>
            <a:ext cx="1308893" cy="400110"/>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000" smtClean="0">
                <a:solidFill>
                  <a:schemeClr val="accent4"/>
                </a:solidFill>
              </a:rPr>
              <a:t>N=23</a:t>
            </a:r>
          </a:p>
          <a:p>
            <a:pPr algn="ctr">
              <a:tabLst>
                <a:tab pos="1200150"/>
              </a:tabLst>
            </a:pPr>
            <a:r>
              <a:rPr lang="en-US" altLang="zh-CN" sz="1000" smtClean="0">
                <a:solidFill>
                  <a:schemeClr val="accent4"/>
                </a:solidFill>
              </a:rPr>
              <a:t>Multiple Choices</a:t>
            </a:r>
            <a:endParaRPr lang="zh-CN" altLang="en-US" sz="1000" smtClean="0">
              <a:solidFill>
                <a:schemeClr val="accent4"/>
              </a:solidFill>
            </a:endParaRPr>
          </a:p>
        </p:txBody>
      </p:sp>
      <p:sp>
        <p:nvSpPr>
          <p:cNvPr id="59" name="AcnBodyText_ID_83"/>
          <p:cNvSpPr>
            <a:spLocks noGrp="1" noChangeArrowheads="1"/>
          </p:cNvSpPr>
          <p:nvPr>
            <p:custDataLst>
              <p:tags r:id="rId17"/>
            </p:custDataLst>
          </p:nvPr>
        </p:nvSpPr>
        <p:spPr bwMode="auto">
          <a:xfrm>
            <a:off x="2362200" y="7467600"/>
            <a:ext cx="5522119" cy="153888"/>
          </a:xfrm>
          <a:prstGeom prst="rect">
            <a:avLst/>
          </a:prstGeom>
          <a:noFill/>
          <a:ln w="9525">
            <a:noFill/>
            <a:miter lim="800000"/>
          </a:ln>
          <a:effectLst/>
        </p:spPr>
        <p:txBody>
          <a:bodyPr vert="horz" wrap="square" lIns="0" tIns="0" rIns="0" bIns="0" numCol="1" anchor="t" anchorCtr="0" compatLnSpc="1">
            <a:prstTxWarp prst="textNoShape">
              <a:avLst/>
            </a:prstTxWarp>
            <a:spAutoFit/>
          </a:bodyPr>
          <a:lstStyle>
            <a:defPPr>
              <a:defRPr lang="en-US"/>
            </a:defPPr>
            <a:lvl1pPr marL="185738" indent="-185738" algn="l" defTabSz="509412" rtl="0" eaLnBrk="1" fontAlgn="base" latinLnBrk="0" hangingPunct="1">
              <a:spcBef>
                <a:spcPct val="20000"/>
              </a:spcBef>
              <a:spcAft>
                <a:spcPct val="0"/>
              </a:spcAft>
              <a:buClr>
                <a:schemeClr val="accent2"/>
              </a:buClr>
              <a:buFont typeface="Tahoma" pitchFamily="34" charset="0"/>
              <a:buChar char="•"/>
              <a:defRPr sz="1400" kern="1200">
                <a:solidFill>
                  <a:schemeClr val="tx1"/>
                </a:solidFill>
                <a:latin typeface="+mn-lt"/>
                <a:ea typeface="+mn-ea"/>
                <a:cs typeface="+mn-cs"/>
              </a:defRPr>
            </a:lvl1pPr>
            <a:lvl2pPr marL="358775"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2pPr>
            <a:lvl3pPr marL="542925" indent="-182563" algn="l" defTabSz="509412" rtl="0" eaLnBrk="1" fontAlgn="base" latinLnBrk="0" hangingPunct="1">
              <a:spcBef>
                <a:spcPct val="20000"/>
              </a:spcBef>
              <a:spcAft>
                <a:spcPct val="0"/>
              </a:spcAft>
              <a:buClr>
                <a:schemeClr val="tx2"/>
              </a:buClr>
              <a:buChar char="•"/>
              <a:defRPr sz="1400" kern="1200">
                <a:solidFill>
                  <a:schemeClr val="tx1"/>
                </a:solidFill>
                <a:latin typeface="+mn-lt"/>
                <a:ea typeface="+mn-ea"/>
                <a:cs typeface="+mn-cs"/>
              </a:defRPr>
            </a:lvl3pPr>
            <a:lvl4pPr marL="715963" indent="-171450" algn="l" defTabSz="509412" rtl="0" eaLnBrk="1" fontAlgn="base" latinLnBrk="0" hangingPunct="1">
              <a:spcBef>
                <a:spcPct val="20000"/>
              </a:spcBef>
              <a:spcAft>
                <a:spcPct val="0"/>
              </a:spcAft>
              <a:buClr>
                <a:schemeClr val="tx2"/>
              </a:buClr>
              <a:buFont typeface="Arial"/>
              <a:buChar char="–"/>
              <a:defRPr sz="1400" kern="1200">
                <a:solidFill>
                  <a:schemeClr val="tx1"/>
                </a:solidFill>
                <a:latin typeface="+mn-lt"/>
                <a:ea typeface="+mn-ea"/>
                <a:cs typeface="+mn-cs"/>
              </a:defRPr>
            </a:lvl4pPr>
            <a:lvl5pPr marL="9017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5pPr>
            <a:lvl6pPr marL="13589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6pPr>
            <a:lvl7pPr marL="18161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7pPr>
            <a:lvl8pPr marL="22733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8pPr>
            <a:lvl9pPr marL="2730500" indent="-184150" algn="l" defTabSz="509412" rtl="0" eaLnBrk="1" fontAlgn="base" latinLnBrk="0" hangingPunct="1">
              <a:spcBef>
                <a:spcPct val="20000"/>
              </a:spcBef>
              <a:spcAft>
                <a:spcPct val="0"/>
              </a:spcAft>
              <a:buClr>
                <a:schemeClr val="tx2"/>
              </a:buClr>
              <a:buFont typeface="Tahoma" pitchFamily="34" charset="0"/>
              <a:buChar char="•"/>
              <a:defRPr sz="1400" kern="1200">
                <a:solidFill>
                  <a:schemeClr val="tx1"/>
                </a:solidFill>
                <a:latin typeface="+mn-lt"/>
                <a:ea typeface="+mn-ea"/>
                <a:cs typeface="+mn-cs"/>
              </a:defRPr>
            </a:lvl9pPr>
          </a:lstStyle>
          <a:p>
            <a:pPr>
              <a:buNone/>
            </a:pPr>
            <a:r>
              <a:rPr lang="en-US" sz="1000" i="1"/>
              <a:t>Source: </a:t>
            </a:r>
            <a:r>
              <a:rPr lang="en-US" sz="1000" i="1" smtClean="0"/>
              <a:t>Consumer In Depth Interviews</a:t>
            </a:r>
            <a:endParaRPr lang="en-US" altLang="zh-CN" sz="1000" i="1" smtClean="0">
              <a:sym typeface="Tahoma"/>
            </a:endParaRPr>
          </a:p>
        </p:txBody>
      </p:sp>
      <p:cxnSp>
        <p:nvCxnSpPr>
          <p:cNvPr id="48" name="Straight Connector 47"/>
          <p:cNvCxnSpPr/>
          <p:nvPr/>
        </p:nvCxnSpPr>
        <p:spPr>
          <a:xfrm>
            <a:off x="1403350" y="5456237"/>
            <a:ext cx="8175923"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50" name="Freeform 49"/>
          <p:cNvSpPr/>
          <p:nvPr/>
        </p:nvSpPr>
        <p:spPr bwMode="gray">
          <a:xfrm>
            <a:off x="5883217" y="4860925"/>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solidFill>
                <a:srgbClr val="FF0000"/>
              </a:solidFill>
            </a:endParaRPr>
          </a:p>
        </p:txBody>
      </p:sp>
      <p:sp>
        <p:nvSpPr>
          <p:cNvPr id="62" name="Rectangle 61"/>
          <p:cNvSpPr>
            <a:spLocks noChangeArrowheads="1"/>
          </p:cNvSpPr>
          <p:nvPr/>
        </p:nvSpPr>
        <p:spPr bwMode="gray">
          <a:xfrm>
            <a:off x="7747738" y="4749800"/>
            <a:ext cx="431800" cy="444073"/>
          </a:xfrm>
          <a:prstGeom prst="rect">
            <a:avLst/>
          </a:prstGeom>
          <a:noFill/>
          <a:ln w="6350">
            <a:noFill/>
            <a:miter lim="800000"/>
          </a:ln>
          <a:effectLst/>
        </p:spPr>
        <p:txBody>
          <a:bodyPr wrap="square" lIns="0" tIns="0" rIns="0" bIns="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eaLnBrk="0" hangingPunct="0">
              <a:spcBef>
                <a:spcPct val="0"/>
              </a:spcBef>
              <a:buClrTx/>
              <a:buFontTx/>
              <a:buNone/>
            </a:pPr>
            <a:r>
              <a:rPr lang="en-US" sz="2800" b="1" smtClean="0">
                <a:solidFill>
                  <a:schemeClr val="accent2"/>
                </a:solidFill>
                <a:sym typeface="Wingdings" pitchFamily="2" charset="2"/>
              </a:rPr>
              <a:t></a:t>
            </a:r>
            <a:endParaRPr lang="en-US" sz="2800" b="1">
              <a:solidFill>
                <a:schemeClr val="accent2"/>
              </a:solidFill>
              <a:sym typeface="Wingdings" pitchFamily="2" charset="2"/>
            </a:endParaRPr>
          </a:p>
        </p:txBody>
      </p:sp>
      <p:sp>
        <p:nvSpPr>
          <p:cNvPr id="74" name="Freeform 73"/>
          <p:cNvSpPr/>
          <p:nvPr/>
        </p:nvSpPr>
        <p:spPr bwMode="gray">
          <a:xfrm>
            <a:off x="5881629" y="3836987"/>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solidFill>
                <a:srgbClr val="FF0000"/>
              </a:solidFill>
            </a:endParaRPr>
          </a:p>
        </p:txBody>
      </p:sp>
      <p:sp>
        <p:nvSpPr>
          <p:cNvPr id="100" name="TextBox 99"/>
          <p:cNvSpPr txBox="1"/>
          <p:nvPr/>
        </p:nvSpPr>
        <p:spPr>
          <a:xfrm>
            <a:off x="3340495" y="1481967"/>
            <a:ext cx="1330837" cy="480131"/>
          </a:xfrm>
          <a:prstGeom prst="rect">
            <a:avLst/>
          </a:prstGeom>
          <a:noFill/>
        </p:spPr>
        <p:txBody>
          <a:bodyPr wrap="square" rtlCol="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lnSpc>
                <a:spcPct val="80000"/>
              </a:lnSpc>
              <a:spcBef>
                <a:spcPct val="20000"/>
              </a:spcBef>
              <a:spcAft>
                <a:spcPct val="0"/>
              </a:spcAft>
              <a:tabLst>
                <a:tab pos="1200150"/>
              </a:tabLst>
            </a:pPr>
            <a:r>
              <a:rPr lang="en-US" altLang="zh-CN" sz="1400" b="1" smtClean="0">
                <a:solidFill>
                  <a:schemeClr val="accent4"/>
                </a:solidFill>
              </a:rPr>
              <a:t>Listing</a:t>
            </a:r>
          </a:p>
          <a:p>
            <a:pPr algn="ctr">
              <a:lnSpc>
                <a:spcPct val="80000"/>
              </a:lnSpc>
              <a:spcBef>
                <a:spcPct val="20000"/>
              </a:spcBef>
              <a:spcAft>
                <a:spcPct val="0"/>
              </a:spcAft>
              <a:tabLst>
                <a:tab pos="1200150"/>
              </a:tabLst>
            </a:pPr>
            <a:r>
              <a:rPr lang="en-US" altLang="zh-CN" sz="1400" b="1" smtClean="0">
                <a:solidFill>
                  <a:schemeClr val="accent4"/>
                </a:solidFill>
              </a:rPr>
              <a:t>C2C</a:t>
            </a:r>
            <a:endParaRPr lang="zh-CN" altLang="en-US" sz="1400" b="1" smtClean="0">
              <a:solidFill>
                <a:schemeClr val="accent4"/>
              </a:solidFill>
            </a:endParaRPr>
          </a:p>
        </p:txBody>
      </p:sp>
      <p:sp>
        <p:nvSpPr>
          <p:cNvPr id="109" name="Freeform 108"/>
          <p:cNvSpPr/>
          <p:nvPr/>
        </p:nvSpPr>
        <p:spPr bwMode="gray">
          <a:xfrm>
            <a:off x="3886200" y="2849105"/>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solidFill>
                <a:srgbClr val="FF0000"/>
              </a:solidFill>
            </a:endParaRPr>
          </a:p>
        </p:txBody>
      </p:sp>
      <p:sp>
        <p:nvSpPr>
          <p:cNvPr id="110" name="Freeform 109"/>
          <p:cNvSpPr/>
          <p:nvPr/>
        </p:nvSpPr>
        <p:spPr bwMode="gray">
          <a:xfrm>
            <a:off x="3887787" y="4908550"/>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solidFill>
                <a:srgbClr val="FF0000"/>
              </a:solidFill>
            </a:endParaRPr>
          </a:p>
        </p:txBody>
      </p:sp>
      <p:sp>
        <p:nvSpPr>
          <p:cNvPr id="111" name="Freeform 110"/>
          <p:cNvSpPr/>
          <p:nvPr/>
        </p:nvSpPr>
        <p:spPr bwMode="gray">
          <a:xfrm>
            <a:off x="3887787" y="5819775"/>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sz="2800">
              <a:solidFill>
                <a:srgbClr val="FF0000"/>
              </a:solidFill>
            </a:endParaRPr>
          </a:p>
        </p:txBody>
      </p:sp>
      <p:sp>
        <p:nvSpPr>
          <p:cNvPr id="112" name="Freeform 111"/>
          <p:cNvSpPr/>
          <p:nvPr/>
        </p:nvSpPr>
        <p:spPr bwMode="gray">
          <a:xfrm>
            <a:off x="3886200" y="3884612"/>
            <a:ext cx="238125" cy="222250"/>
          </a:xfrm>
          <a:custGeom>
            <a:cxnLst>
              <a:cxn ang="0">
                <a:pos x="87" y="27"/>
              </a:cxn>
              <a:cxn ang="0">
                <a:pos x="124" y="98"/>
              </a:cxn>
              <a:cxn ang="0">
                <a:pos x="196" y="38"/>
              </a:cxn>
              <a:cxn ang="0">
                <a:pos x="247" y="75"/>
              </a:cxn>
              <a:cxn ang="0">
                <a:pos x="162" y="149"/>
              </a:cxn>
              <a:cxn ang="0">
                <a:pos x="256" y="200"/>
              </a:cxn>
              <a:cxn ang="0">
                <a:pos x="199" y="239"/>
              </a:cxn>
              <a:cxn ang="0">
                <a:pos x="130" y="194"/>
              </a:cxn>
              <a:cxn ang="0">
                <a:pos x="54" y="254"/>
              </a:cxn>
              <a:cxn ang="0">
                <a:pos x="9" y="210"/>
              </a:cxn>
              <a:cxn ang="0">
                <a:pos x="91" y="156"/>
              </a:cxn>
              <a:cxn ang="0">
                <a:pos x="36" y="74"/>
              </a:cxn>
              <a:cxn ang="0">
                <a:pos x="87" y="27"/>
              </a:cxn>
            </a:cxnLst>
            <a:rect l="0" t="0" r="r" b="b"/>
            <a:pathLst>
              <a:path w="273" h="254">
                <a:moveTo>
                  <a:pt x="87" y="27"/>
                </a:moveTo>
                <a:cubicBezTo>
                  <a:pt x="97" y="69"/>
                  <a:pt x="106" y="96"/>
                  <a:pt x="124" y="98"/>
                </a:cubicBezTo>
                <a:lnTo>
                  <a:pt x="196" y="38"/>
                </a:lnTo>
                <a:cubicBezTo>
                  <a:pt x="216" y="34"/>
                  <a:pt x="264" y="66"/>
                  <a:pt x="247" y="75"/>
                </a:cubicBezTo>
                <a:cubicBezTo>
                  <a:pt x="220" y="90"/>
                  <a:pt x="161" y="129"/>
                  <a:pt x="162" y="149"/>
                </a:cubicBezTo>
                <a:cubicBezTo>
                  <a:pt x="163" y="170"/>
                  <a:pt x="221" y="195"/>
                  <a:pt x="256" y="200"/>
                </a:cubicBezTo>
                <a:cubicBezTo>
                  <a:pt x="273" y="202"/>
                  <a:pt x="220" y="239"/>
                  <a:pt x="199" y="239"/>
                </a:cubicBezTo>
                <a:cubicBezTo>
                  <a:pt x="176" y="245"/>
                  <a:pt x="154" y="191"/>
                  <a:pt x="130" y="194"/>
                </a:cubicBezTo>
                <a:cubicBezTo>
                  <a:pt x="106" y="197"/>
                  <a:pt x="93" y="254"/>
                  <a:pt x="54" y="254"/>
                </a:cubicBezTo>
                <a:cubicBezTo>
                  <a:pt x="32" y="254"/>
                  <a:pt x="0" y="227"/>
                  <a:pt x="9" y="210"/>
                </a:cubicBezTo>
                <a:lnTo>
                  <a:pt x="91" y="156"/>
                </a:lnTo>
                <a:lnTo>
                  <a:pt x="36" y="74"/>
                </a:lnTo>
                <a:cubicBezTo>
                  <a:pt x="35" y="53"/>
                  <a:pt x="81" y="0"/>
                  <a:pt x="87" y="27"/>
                </a:cubicBezTo>
                <a:close/>
              </a:path>
            </a:pathLst>
          </a:custGeom>
          <a:solidFill>
            <a:srgbClr val="FF0000"/>
          </a:solidFill>
          <a:ln w="12700" cap="flat" cmpd="sng">
            <a:solidFill>
              <a:srgbClr val="FF0000"/>
            </a:solidFill>
            <a:prstDash val="solid"/>
            <a:round/>
          </a:ln>
          <a:effectLst/>
        </p:spPr>
        <p:txBody>
          <a:bodyPr wrap="none" anchor="ct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endParaRPr lang="en-US">
              <a:solidFill>
                <a:srgbClr val="FF0000"/>
              </a:solidFill>
            </a:endParaRPr>
          </a:p>
        </p:txBody>
      </p:sp>
      <p:grpSp>
        <p:nvGrpSpPr>
          <p:cNvPr id="3" name="Group 2"/>
          <p:cNvGrpSpPr/>
          <p:nvPr/>
        </p:nvGrpSpPr>
        <p:grpSpPr>
          <a:xfrm>
            <a:off x="7747738" y="5813874"/>
            <a:ext cx="431800" cy="444073"/>
            <a:chOff x="7747738" y="5813874"/>
            <a:chExt cx="431800" cy="444073"/>
          </a:xfrm>
        </p:grpSpPr>
        <p:sp>
          <p:nvSpPr>
            <p:cNvPr id="136" name="Rectangle 135"/>
            <p:cNvSpPr>
              <a:spLocks noChangeArrowheads="1"/>
            </p:cNvSpPr>
            <p:nvPr/>
          </p:nvSpPr>
          <p:spPr bwMode="gray">
            <a:xfrm>
              <a:off x="7747738" y="5813874"/>
              <a:ext cx="431800" cy="444073"/>
            </a:xfrm>
            <a:prstGeom prst="rect">
              <a:avLst/>
            </a:prstGeom>
            <a:noFill/>
            <a:ln w="6350">
              <a:noFill/>
              <a:miter lim="800000"/>
            </a:ln>
            <a:effectLst/>
          </p:spPr>
          <p:txBody>
            <a:bodyPr wrap="square" lIns="0" tIns="0" rIns="0" bIns="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eaLnBrk="0" hangingPunct="0">
                <a:spcBef>
                  <a:spcPct val="0"/>
                </a:spcBef>
                <a:buClrTx/>
                <a:buFontTx/>
                <a:buNone/>
              </a:pPr>
              <a:r>
                <a:rPr lang="en-US" sz="2800" b="1" smtClean="0">
                  <a:solidFill>
                    <a:schemeClr val="accent2"/>
                  </a:solidFill>
                  <a:sym typeface="Wingdings" pitchFamily="2" charset="2"/>
                </a:rPr>
                <a:t></a:t>
              </a:r>
              <a:endParaRPr lang="en-US" sz="2800" b="1">
                <a:solidFill>
                  <a:schemeClr val="accent2"/>
                </a:solidFill>
                <a:sym typeface="Wingdings" pitchFamily="2" charset="2"/>
              </a:endParaRPr>
            </a:p>
          </p:txBody>
        </p:sp>
        <p:sp>
          <p:nvSpPr>
            <p:cNvPr id="137" name="Rectangle 136"/>
            <p:cNvSpPr/>
            <p:nvPr/>
          </p:nvSpPr>
          <p:spPr>
            <a:xfrm rot="2138533">
              <a:off x="7895158" y="5956436"/>
              <a:ext cx="216000" cy="36000"/>
            </a:xfrm>
            <a:prstGeom prst="rect">
              <a:avLst/>
            </a:prstGeom>
            <a:solidFill>
              <a:schemeClr val="accent2"/>
            </a:solidFill>
            <a:ln>
              <a:solidFill>
                <a:schemeClr val="accent2"/>
              </a:solidFill>
            </a:ln>
          </p:spPr>
          <p:style>
            <a:lnRef idx="2">
              <a:schemeClr val="dk1"/>
            </a:lnRef>
            <a:fillRef idx="1">
              <a:schemeClr val="lt1"/>
            </a:fillRef>
            <a:effectRef idx="0">
              <a:schemeClr val="dk1"/>
            </a:effectRef>
            <a:fontRef idx="minor">
              <a:schemeClr val="dk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solidFill>
                  <a:schemeClr val="accent2"/>
                </a:solidFill>
              </a:endParaRPr>
            </a:p>
          </p:txBody>
        </p:sp>
      </p:grpSp>
      <p:sp>
        <p:nvSpPr>
          <p:cNvPr id="138" name="Rectangle 137"/>
          <p:cNvSpPr>
            <a:spLocks noChangeArrowheads="1"/>
          </p:cNvSpPr>
          <p:nvPr/>
        </p:nvSpPr>
        <p:spPr bwMode="gray">
          <a:xfrm>
            <a:off x="5786468" y="5813874"/>
            <a:ext cx="431800" cy="444073"/>
          </a:xfrm>
          <a:prstGeom prst="rect">
            <a:avLst/>
          </a:prstGeom>
          <a:noFill/>
          <a:ln w="6350">
            <a:noFill/>
            <a:miter lim="800000"/>
          </a:ln>
          <a:effectLst/>
        </p:spPr>
        <p:txBody>
          <a:bodyPr wrap="square" lIns="0" tIns="0" rIns="0" bIns="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eaLnBrk="0" hangingPunct="0">
              <a:spcBef>
                <a:spcPct val="0"/>
              </a:spcBef>
              <a:buClrTx/>
              <a:buFontTx/>
              <a:buNone/>
            </a:pPr>
            <a:r>
              <a:rPr lang="en-US" sz="2800" b="1" smtClean="0">
                <a:solidFill>
                  <a:schemeClr val="accent2"/>
                </a:solidFill>
                <a:sym typeface="Wingdings" pitchFamily="2" charset="2"/>
              </a:rPr>
              <a:t></a:t>
            </a:r>
            <a:endParaRPr lang="en-US" sz="2800" b="1">
              <a:solidFill>
                <a:schemeClr val="accent2"/>
              </a:solidFill>
              <a:sym typeface="Wingdings" pitchFamily="2" charset="2"/>
            </a:endParaRPr>
          </a:p>
        </p:txBody>
      </p:sp>
      <p:sp>
        <p:nvSpPr>
          <p:cNvPr id="139" name="Rectangle 138"/>
          <p:cNvSpPr/>
          <p:nvPr/>
        </p:nvSpPr>
        <p:spPr>
          <a:xfrm rot="2138533">
            <a:off x="5933888" y="5956436"/>
            <a:ext cx="216000" cy="36000"/>
          </a:xfrm>
          <a:prstGeom prst="rect">
            <a:avLst/>
          </a:prstGeom>
          <a:solidFill>
            <a:schemeClr val="accent2"/>
          </a:solidFill>
          <a:ln>
            <a:solidFill>
              <a:schemeClr val="accent2"/>
            </a:solidFill>
          </a:ln>
        </p:spPr>
        <p:style>
          <a:lnRef idx="2">
            <a:schemeClr val="dk1"/>
          </a:lnRef>
          <a:fillRef idx="1">
            <a:schemeClr val="lt1"/>
          </a:fillRef>
          <a:effectRef idx="0">
            <a:schemeClr val="dk1"/>
          </a:effectRef>
          <a:fontRef idx="minor">
            <a:schemeClr val="dk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solidFill>
                <a:schemeClr val="accent2"/>
              </a:solidFill>
            </a:endParaRPr>
          </a:p>
        </p:txBody>
      </p:sp>
      <p:grpSp>
        <p:nvGrpSpPr>
          <p:cNvPr id="40" name="Group 39"/>
          <p:cNvGrpSpPr/>
          <p:nvPr/>
        </p:nvGrpSpPr>
        <p:grpSpPr>
          <a:xfrm>
            <a:off x="7747738" y="3738112"/>
            <a:ext cx="431800" cy="444073"/>
            <a:chOff x="7747738" y="5813874"/>
            <a:chExt cx="431800" cy="444073"/>
          </a:xfrm>
        </p:grpSpPr>
        <p:sp>
          <p:nvSpPr>
            <p:cNvPr id="49" name="Rectangle 48"/>
            <p:cNvSpPr>
              <a:spLocks noChangeArrowheads="1"/>
            </p:cNvSpPr>
            <p:nvPr/>
          </p:nvSpPr>
          <p:spPr bwMode="gray">
            <a:xfrm>
              <a:off x="7747738" y="5813874"/>
              <a:ext cx="431800" cy="444073"/>
            </a:xfrm>
            <a:prstGeom prst="rect">
              <a:avLst/>
            </a:prstGeom>
            <a:noFill/>
            <a:ln w="6350">
              <a:noFill/>
              <a:miter lim="800000"/>
            </a:ln>
            <a:effectLst/>
          </p:spPr>
          <p:txBody>
            <a:bodyPr wrap="square" lIns="0" tIns="0" rIns="0" bIns="0">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eaLnBrk="0" hangingPunct="0">
                <a:spcBef>
                  <a:spcPct val="0"/>
                </a:spcBef>
                <a:buClrTx/>
                <a:buFontTx/>
                <a:buNone/>
              </a:pPr>
              <a:r>
                <a:rPr lang="en-US" sz="2800" b="1" smtClean="0">
                  <a:solidFill>
                    <a:schemeClr val="accent2"/>
                  </a:solidFill>
                  <a:sym typeface="Wingdings" pitchFamily="2" charset="2"/>
                </a:rPr>
                <a:t></a:t>
              </a:r>
              <a:endParaRPr lang="en-US" sz="2800" b="1">
                <a:solidFill>
                  <a:schemeClr val="accent2"/>
                </a:solidFill>
                <a:sym typeface="Wingdings" pitchFamily="2" charset="2"/>
              </a:endParaRPr>
            </a:p>
          </p:txBody>
        </p:sp>
        <p:sp>
          <p:nvSpPr>
            <p:cNvPr id="51" name="Rectangle 50"/>
            <p:cNvSpPr/>
            <p:nvPr/>
          </p:nvSpPr>
          <p:spPr>
            <a:xfrm rot="2138533">
              <a:off x="7895158" y="5956436"/>
              <a:ext cx="216000" cy="36000"/>
            </a:xfrm>
            <a:prstGeom prst="rect">
              <a:avLst/>
            </a:prstGeom>
            <a:solidFill>
              <a:schemeClr val="accent2"/>
            </a:solidFill>
            <a:ln>
              <a:solidFill>
                <a:schemeClr val="accent2"/>
              </a:solidFill>
            </a:ln>
          </p:spPr>
          <p:style>
            <a:lnRef idx="2">
              <a:schemeClr val="dk1"/>
            </a:lnRef>
            <a:fillRef idx="1">
              <a:schemeClr val="lt1"/>
            </a:fillRef>
            <a:effectRef idx="0">
              <a:schemeClr val="dk1"/>
            </a:effectRef>
            <a:fontRef idx="minor">
              <a:schemeClr val="dk1"/>
            </a:fontRef>
          </p:style>
          <p:txBody>
            <a:bodyPr rtlCol="0" anchor="ctr"/>
            <a:lstStyle>
              <a:defPPr>
                <a:defRPr lang="en-US"/>
              </a:defPPr>
              <a:lvl1pPr marL="0" algn="l" defTabSz="509412" rtl="0" eaLnBrk="1" latinLnBrk="0" hangingPunct="1">
                <a:defRPr sz="2000" kern="1200">
                  <a:solidFill>
                    <a:srgbClr val="505050"/>
                  </a:solidFill>
                  <a:latin typeface="Arial"/>
                  <a:ea typeface="+mn-ea"/>
                  <a:cs typeface="+mn-cs"/>
                </a:defRPr>
              </a:lvl1pPr>
              <a:lvl2pPr marL="509412" algn="l" defTabSz="509412" rtl="0" eaLnBrk="1" latinLnBrk="0" hangingPunct="1">
                <a:defRPr sz="2000" kern="1200">
                  <a:solidFill>
                    <a:srgbClr val="505050"/>
                  </a:solidFill>
                  <a:latin typeface="Arial"/>
                  <a:ea typeface="+mn-ea"/>
                  <a:cs typeface="+mn-cs"/>
                </a:defRPr>
              </a:lvl2pPr>
              <a:lvl3pPr marL="1018824" algn="l" defTabSz="509412" rtl="0" eaLnBrk="1" latinLnBrk="0" hangingPunct="1">
                <a:defRPr sz="2000" kern="1200">
                  <a:solidFill>
                    <a:srgbClr val="505050"/>
                  </a:solidFill>
                  <a:latin typeface="Arial"/>
                  <a:ea typeface="+mn-ea"/>
                  <a:cs typeface="+mn-cs"/>
                </a:defRPr>
              </a:lvl3pPr>
              <a:lvl4pPr marL="1528237" algn="l" defTabSz="509412" rtl="0" eaLnBrk="1" latinLnBrk="0" hangingPunct="1">
                <a:defRPr sz="2000" kern="1200">
                  <a:solidFill>
                    <a:srgbClr val="505050"/>
                  </a:solidFill>
                  <a:latin typeface="Arial"/>
                  <a:ea typeface="+mn-ea"/>
                  <a:cs typeface="+mn-cs"/>
                </a:defRPr>
              </a:lvl4pPr>
              <a:lvl5pPr marL="2037649" algn="l" defTabSz="509412" rtl="0" eaLnBrk="1" latinLnBrk="0" hangingPunct="1">
                <a:defRPr sz="2000" kern="1200">
                  <a:solidFill>
                    <a:srgbClr val="505050"/>
                  </a:solidFill>
                  <a:latin typeface="Arial"/>
                  <a:ea typeface="+mn-ea"/>
                  <a:cs typeface="+mn-cs"/>
                </a:defRPr>
              </a:lvl5pPr>
              <a:lvl6pPr marL="2547061" algn="l" defTabSz="509412" rtl="0" eaLnBrk="1" latinLnBrk="0" hangingPunct="1">
                <a:defRPr sz="2000" kern="1200">
                  <a:solidFill>
                    <a:srgbClr val="505050"/>
                  </a:solidFill>
                  <a:latin typeface="Arial"/>
                  <a:ea typeface="+mn-ea"/>
                  <a:cs typeface="+mn-cs"/>
                </a:defRPr>
              </a:lvl6pPr>
              <a:lvl7pPr marL="3056473" algn="l" defTabSz="509412" rtl="0" eaLnBrk="1" latinLnBrk="0" hangingPunct="1">
                <a:defRPr sz="2000" kern="1200">
                  <a:solidFill>
                    <a:srgbClr val="505050"/>
                  </a:solidFill>
                  <a:latin typeface="Arial"/>
                  <a:ea typeface="+mn-ea"/>
                  <a:cs typeface="+mn-cs"/>
                </a:defRPr>
              </a:lvl7pPr>
              <a:lvl8pPr marL="3565886" algn="l" defTabSz="509412" rtl="0" eaLnBrk="1" latinLnBrk="0" hangingPunct="1">
                <a:defRPr sz="2000" kern="1200">
                  <a:solidFill>
                    <a:srgbClr val="505050"/>
                  </a:solidFill>
                  <a:latin typeface="Arial"/>
                  <a:ea typeface="+mn-ea"/>
                  <a:cs typeface="+mn-cs"/>
                </a:defRPr>
              </a:lvl8pPr>
              <a:lvl9pPr marL="4075298" algn="l" defTabSz="509412" rtl="0" eaLnBrk="1" latinLnBrk="0" hangingPunct="1">
                <a:defRPr sz="2000" kern="1200">
                  <a:solidFill>
                    <a:srgbClr val="505050"/>
                  </a:solidFill>
                  <a:latin typeface="Arial"/>
                  <a:ea typeface="+mn-ea"/>
                  <a:cs typeface="+mn-cs"/>
                </a:defRPr>
              </a:lvl9pPr>
            </a:lstStyle>
            <a:p>
              <a:pPr algn="ctr"/>
              <a:endParaRPr lang="zh-CN" altLang="en-US">
                <a:solidFill>
                  <a:schemeClr val="accent2"/>
                </a:solidFill>
              </a:endParaRPr>
            </a:p>
          </p:txBody>
        </p:sp>
      </p:grpSp>
      <p:grpSp>
        <p:nvGrpSpPr>
          <p:cNvPr id="52" name="Group 51"/>
          <p:cNvGrpSpPr/>
          <p:nvPr>
            <p:custDataLst>
              <p:tags r:id="rId18"/>
            </p:custDataLst>
          </p:nvPr>
        </p:nvGrpSpPr>
        <p:grpSpPr>
          <a:xfrm>
            <a:off x="9220200" y="609600"/>
            <a:ext cx="359073" cy="266244"/>
            <a:chOff x="9242127" y="1498600"/>
            <a:chExt cx="359073" cy="266244"/>
          </a:xfrm>
          <a:solidFill>
            <a:schemeClr val="bg1">
              <a:lumMod val="95000"/>
            </a:schemeClr>
          </a:solidFill>
        </p:grpSpPr>
        <p:sp>
          <p:nvSpPr>
            <p:cNvPr id="53" name="TextBox 52"/>
            <p:cNvSpPr txBox="1"/>
            <p:nvPr/>
          </p:nvSpPr>
          <p:spPr>
            <a:xfrm>
              <a:off x="9242127" y="1524000"/>
              <a:ext cx="359073" cy="215444"/>
            </a:xfrm>
            <a:prstGeom prst="rect">
              <a:avLst/>
            </a:prstGeom>
            <a:grpFill/>
          </p:spPr>
          <p:txBody>
            <a:bodyPr vert="horz" wrap="square" lIns="0" tIns="0" rIns="0" bIns="0" rtlCol="0" anchor="ctr" anchorCtr="1">
              <a:spAutoFit/>
            </a:bodyPr>
            <a:lstStyle>
              <a:defPPr>
                <a:defRPr lang="en-US"/>
              </a:defPPr>
              <a:lvl1pPr marL="0" algn="l" defTabSz="509412" rtl="0" eaLnBrk="1" latinLnBrk="0" hangingPunct="1">
                <a:defRPr sz="2000" kern="1200">
                  <a:solidFill>
                    <a:schemeClr val="tx1"/>
                  </a:solidFill>
                  <a:latin typeface="+mn-lt"/>
                  <a:ea typeface="+mn-ea"/>
                  <a:cs typeface="+mn-cs"/>
                </a:defRPr>
              </a:lvl1pPr>
              <a:lvl2pPr marL="509412" algn="l" defTabSz="509412" rtl="0" eaLnBrk="1" latinLnBrk="0" hangingPunct="1">
                <a:defRPr sz="2000" kern="1200">
                  <a:solidFill>
                    <a:schemeClr val="tx1"/>
                  </a:solidFill>
                  <a:latin typeface="+mn-lt"/>
                  <a:ea typeface="+mn-ea"/>
                  <a:cs typeface="+mn-cs"/>
                </a:defRPr>
              </a:lvl2pPr>
              <a:lvl3pPr marL="1018824" algn="l" defTabSz="509412" rtl="0" eaLnBrk="1" latinLnBrk="0" hangingPunct="1">
                <a:defRPr sz="2000" kern="1200">
                  <a:solidFill>
                    <a:schemeClr val="tx1"/>
                  </a:solidFill>
                  <a:latin typeface="+mn-lt"/>
                  <a:ea typeface="+mn-ea"/>
                  <a:cs typeface="+mn-cs"/>
                </a:defRPr>
              </a:lvl3pPr>
              <a:lvl4pPr marL="1528237" algn="l" defTabSz="509412" rtl="0" eaLnBrk="1" latinLnBrk="0" hangingPunct="1">
                <a:defRPr sz="2000" kern="1200">
                  <a:solidFill>
                    <a:schemeClr val="tx1"/>
                  </a:solidFill>
                  <a:latin typeface="+mn-lt"/>
                  <a:ea typeface="+mn-ea"/>
                  <a:cs typeface="+mn-cs"/>
                </a:defRPr>
              </a:lvl4pPr>
              <a:lvl5pPr marL="2037649" algn="l" defTabSz="509412" rtl="0" eaLnBrk="1" latinLnBrk="0" hangingPunct="1">
                <a:defRPr sz="2000" kern="1200">
                  <a:solidFill>
                    <a:schemeClr val="tx1"/>
                  </a:solidFill>
                  <a:latin typeface="+mn-lt"/>
                  <a:ea typeface="+mn-ea"/>
                  <a:cs typeface="+mn-cs"/>
                </a:defRPr>
              </a:lvl5pPr>
              <a:lvl6pPr marL="2547061" algn="l" defTabSz="509412" rtl="0" eaLnBrk="1" latinLnBrk="0" hangingPunct="1">
                <a:defRPr sz="2000" kern="1200">
                  <a:solidFill>
                    <a:schemeClr val="tx1"/>
                  </a:solidFill>
                  <a:latin typeface="+mn-lt"/>
                  <a:ea typeface="+mn-ea"/>
                  <a:cs typeface="+mn-cs"/>
                </a:defRPr>
              </a:lvl6pPr>
              <a:lvl7pPr marL="3056473" algn="l" defTabSz="509412" rtl="0" eaLnBrk="1" latinLnBrk="0" hangingPunct="1">
                <a:defRPr sz="2000" kern="1200">
                  <a:solidFill>
                    <a:schemeClr val="tx1"/>
                  </a:solidFill>
                  <a:latin typeface="+mn-lt"/>
                  <a:ea typeface="+mn-ea"/>
                  <a:cs typeface="+mn-cs"/>
                </a:defRPr>
              </a:lvl7pPr>
              <a:lvl8pPr marL="3565886" algn="l" defTabSz="509412" rtl="0" eaLnBrk="1" latinLnBrk="0" hangingPunct="1">
                <a:defRPr sz="2000" kern="1200">
                  <a:solidFill>
                    <a:schemeClr val="tx1"/>
                  </a:solidFill>
                  <a:latin typeface="+mn-lt"/>
                  <a:ea typeface="+mn-ea"/>
                  <a:cs typeface="+mn-cs"/>
                </a:defRPr>
              </a:lvl8pPr>
              <a:lvl9pPr marL="4075298" algn="l" defTabSz="509412" rtl="0" eaLnBrk="1" latinLnBrk="0" hangingPunct="1">
                <a:defRPr sz="2000" kern="1200">
                  <a:solidFill>
                    <a:schemeClr val="tx1"/>
                  </a:solidFill>
                  <a:latin typeface="+mn-lt"/>
                  <a:ea typeface="+mn-ea"/>
                  <a:cs typeface="+mn-cs"/>
                </a:defRPr>
              </a:lvl9pPr>
            </a:lstStyle>
            <a:p>
              <a:pPr algn="ctr">
                <a:tabLst>
                  <a:tab pos="1200150"/>
                </a:tabLst>
              </a:pPr>
              <a:r>
                <a:rPr lang="en-US" altLang="zh-CN" sz="1400" b="1" smtClean="0">
                  <a:solidFill>
                    <a:srgbClr val="000000"/>
                  </a:solidFill>
                  <a:latin typeface="Arial"/>
                </a:rPr>
                <a:t>C2B</a:t>
              </a:r>
              <a:endParaRPr lang="zh-CN" altLang="en-US" sz="1400" b="1" smtClean="0">
                <a:solidFill>
                  <a:srgbClr val="000000"/>
                </a:solidFill>
                <a:latin typeface="Arial"/>
              </a:endParaRPr>
            </a:p>
          </p:txBody>
        </p:sp>
        <p:cxnSp>
          <p:nvCxnSpPr>
            <p:cNvPr id="60" name="Straight Connector 59"/>
            <p:cNvCxnSpPr/>
            <p:nvPr/>
          </p:nvCxnSpPr>
          <p:spPr>
            <a:xfrm>
              <a:off x="9242127" y="1498600"/>
              <a:ext cx="359073" cy="0"/>
            </a:xfrm>
            <a:prstGeom prst="line">
              <a:avLst/>
            </a:prstGeom>
            <a:grpFill/>
            <a:ln w="12700" cmpd="sng">
              <a:solidFill>
                <a:srgbClr val="000000"/>
              </a:solidFill>
              <a:headEnd type="none"/>
              <a:tailEnd type="none"/>
            </a:ln>
          </p:spPr>
          <p:style>
            <a:lnRef idx="2">
              <a:schemeClr val="accent1"/>
            </a:lnRef>
            <a:fillRef idx="0">
              <a:schemeClr val="accent1"/>
            </a:fillRef>
            <a:effectRef idx="1">
              <a:schemeClr val="accent1"/>
            </a:effectRef>
            <a:fontRef idx="minor">
              <a:schemeClr val="tx1"/>
            </a:fontRef>
          </p:style>
        </p:cxnSp>
        <p:cxnSp>
          <p:nvCxnSpPr>
            <p:cNvPr id="63" name="Straight Connector 62"/>
            <p:cNvCxnSpPr/>
            <p:nvPr/>
          </p:nvCxnSpPr>
          <p:spPr>
            <a:xfrm>
              <a:off x="9242127" y="1764844"/>
              <a:ext cx="359073" cy="0"/>
            </a:xfrm>
            <a:prstGeom prst="line">
              <a:avLst/>
            </a:prstGeom>
            <a:grpFill/>
            <a:ln w="12700" cmpd="sng">
              <a:solidFill>
                <a:srgbClr val="000000"/>
              </a:solidFill>
              <a:headEnd type="none"/>
              <a:tailEnd type="none"/>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33446467"/>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788400" cy="6502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https://d.book118.com/277050132060006032</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t.d6YimIQRkaf33P8YaXZBQ"/>
</p:tagLst>
</file>

<file path=ppt/tags/tag3.xml><?xml version="1.0" encoding="utf-8"?>
<p:tagLst xmlns:p="http://schemas.openxmlformats.org/presentationml/2006/main">
  <p:tag name="THINKCELLSHAPEDONOTDELETE" val="tHsfzIgGKL0qD4SC7yNntkQ"/>
</p:tagLst>
</file>

<file path=ppt/tags/tag4.xml><?xml version="1.0" encoding="utf-8"?>
<p:tagLst xmlns:p="http://schemas.openxmlformats.org/presentationml/2006/main">
  <p:tag name="THINKCELLSHAPEDONOTDELETE" val="tZuscdl2D3ECgf3YAXQ4.Ug"/>
</p:tagLst>
</file>

<file path=ppt/tags/tag5.xml><?xml version="1.0" encoding="utf-8"?>
<p:tagLst xmlns:p="http://schemas.openxmlformats.org/presentationml/2006/main">
  <p:tag name="THINKCELLSHAPEDONOTDELETE" val="tTM0F_rhzukuOrSYPmLR1tg"/>
</p:tagLst>
</file>

<file path=ppt/tags/tag6.xml><?xml version="1.0" encoding="utf-8"?>
<p:tagLst xmlns:p="http://schemas.openxmlformats.org/presentationml/2006/main">
  <p:tag name="THINKCELLSHAPEDONOTDELETE" val="tQcwLtW89gkqL3V3KZR.4tQ"/>
</p:tagLst>
</file>

<file path=ppt/tags/tag7.xml><?xml version="1.0" encoding="utf-8"?>
<p:tagLst xmlns:p="http://schemas.openxmlformats.org/presentationml/2006/main">
  <p:tag name="THINKCELLSHAPEDONOTDELETE" val="ty5Ws3NgNNEm4corUPTsfog"/>
</p:tagLst>
</file>

<file path=ppt/tags/tag8.xml><?xml version="1.0" encoding="utf-8"?>
<p:tagLst xmlns:p="http://schemas.openxmlformats.org/presentationml/2006/main">
  <p:tag name="THINKCELLSHAPEDONOTDELETE" val="tQegxJnQiTk2ceRsQQrT4qg"/>
</p:tagLst>
</file>

<file path=ppt/tags/tag9.xml><?xml version="1.0" encoding="utf-8"?>
<p:tagLst xmlns:p="http://schemas.openxmlformats.org/presentationml/2006/main">
  <p:tag name="THINKCELLSHAPEDONOTDELETE" val="tK4KbNZp39kCXHNb0jddssA"/>
</p:tagLst>
</file>

<file path=ppt/tags/tag10.xml><?xml version="1.0" encoding="utf-8"?>
<p:tagLst xmlns:p="http://schemas.openxmlformats.org/presentationml/2006/main">
  <p:tag name="THINKCELLSHAPEDONOTDELETE" val="tVzOasigK6UCVlJZ7qEGmYw"/>
</p:tagLst>
</file>

<file path=ppt/tags/tag11.xml><?xml version="1.0" encoding="utf-8"?>
<p:tagLst xmlns:p="http://schemas.openxmlformats.org/presentationml/2006/main">
  <p:tag name="THINKCELLSHAPEDONOTDELETE" val="tMip.Hwt8n0.OAgzjjsCsmA"/>
</p:tagLst>
</file>

<file path=ppt/tags/tag12.xml><?xml version="1.0" encoding="utf-8"?>
<p:tagLst xmlns:p="http://schemas.openxmlformats.org/presentationml/2006/main">
  <p:tag name="THINKCELLSHAPEDONOTDELETE" val="t2SkcPhxjQEaME67Unr1u.A"/>
</p:tagLst>
</file>

<file path=ppt/tags/tag13.xml><?xml version="1.0" encoding="utf-8"?>
<p:tagLst xmlns:p="http://schemas.openxmlformats.org/presentationml/2006/main">
  <p:tag name="THINKCELLSHAPEDONOTDELETE" val="tDltMcYO8qEmvAhCeKA0zAg"/>
</p:tagLst>
</file>

<file path=ppt/tags/tag14.xml><?xml version="1.0" encoding="utf-8"?>
<p:tagLst xmlns:p="http://schemas.openxmlformats.org/presentationml/2006/main">
  <p:tag name="THINKCELLSHAPEDONOTDELETE" val="tNWiWh9SYE0qoLyFFxZe0cA"/>
</p:tagLst>
</file>

<file path=ppt/tags/tag15.xml><?xml version="1.0" encoding="utf-8"?>
<p:tagLst xmlns:p="http://schemas.openxmlformats.org/presentationml/2006/main">
  <p:tag name="THINKCELLSHAPEDONOTDELETE" val="tJGWwtGOD9UyK.igrizkvxQ"/>
</p:tagLst>
</file>

<file path=ppt/tags/tag16.xml><?xml version="1.0" encoding="utf-8"?>
<p:tagLst xmlns:p="http://schemas.openxmlformats.org/presentationml/2006/main">
  <p:tag name="THINKCELLSHAPEDONOTDELETE" val="t_VDj_y8ZP0GnbjTUtRDZaA"/>
</p:tagLst>
</file>

<file path=ppt/tags/tag17.xml><?xml version="1.0" encoding="utf-8"?>
<p:tagLst xmlns:p="http://schemas.openxmlformats.org/presentationml/2006/main">
  <p:tag name="THINKCELLSHAPEDONOTDELETE" val="tmXvF5q5va0u80sgKdwCZxg"/>
</p:tagLst>
</file>

<file path=ppt/tags/tag18.xml><?xml version="1.0" encoding="utf-8"?>
<p:tagLst xmlns:p="http://schemas.openxmlformats.org/presentationml/2006/main">
  <p:tag name="THINKCELLSHAPEDONOTDELETE" val="t8EMmWT_K10qjtWnmCbWk4A"/>
</p:tagLst>
</file>

<file path=ppt/tags/tag19.xml><?xml version="1.0" encoding="utf-8"?>
<p:tagLst xmlns:p="http://schemas.openxmlformats.org/presentationml/2006/main">
  <p:tag name="THINKCELLSHAPEDONOTDELETE" val="tTe1Hgy36LUuuW5fligXm4w"/>
</p:tagLst>
</file>

<file path=ppt/tags/tag20.xml><?xml version="1.0" encoding="utf-8"?>
<p:tagLst xmlns:p="http://schemas.openxmlformats.org/presentationml/2006/main">
  <p:tag name="THINKCELLSHAPEDONOTDELETE" val="tEHxDvZLKN0Ov7emsheCYKw"/>
</p:tagLst>
</file>

<file path=ppt/tags/tag21.xml><?xml version="1.0" encoding="utf-8"?>
<p:tagLst xmlns:p="http://schemas.openxmlformats.org/presentationml/2006/main">
  <p:tag name="THINKCELLSHAPEDONOTDELETE" val="tK55._7qA1kGlcAXhzXVkQA"/>
</p:tagLst>
</file>

<file path=ppt/tags/tag22.xml><?xml version="1.0" encoding="utf-8"?>
<p:tagLst xmlns:p="http://schemas.openxmlformats.org/presentationml/2006/main">
  <p:tag name="THINKCELLSHAPEDONOTDELETE" val="tS4KUkU8.HUmSyAt1QfTAKg"/>
</p:tagLst>
</file>

<file path=ppt/tags/tag23.xml><?xml version="1.0" encoding="utf-8"?>
<p:tagLst xmlns:p="http://schemas.openxmlformats.org/presentationml/2006/main">
  <p:tag name="THINKCELLSHAPEDONOTDELETE" val="t.BOUhzQje0e3QKOrRg_4MQ"/>
</p:tagLst>
</file>

<file path=ppt/tags/tag24.xml><?xml version="1.0" encoding="utf-8"?>
<p:tagLst xmlns:p="http://schemas.openxmlformats.org/presentationml/2006/main">
  <p:tag name="THINKCELLSHAPEDONOTDELETE" val="tzuPcnZsbhUKEcCIdWXH5NA"/>
</p:tagLst>
</file>

<file path=ppt/tags/tag25.xml><?xml version="1.0" encoding="utf-8"?>
<p:tagLst xmlns:p="http://schemas.openxmlformats.org/presentationml/2006/main">
  <p:tag name="THINKCELLSHAPEDONOTDELETE" val="tHrxln2GJdU62U5Luekc2uw"/>
</p:tagLst>
</file>

<file path=ppt/tags/tag26.xml><?xml version="1.0" encoding="utf-8"?>
<p:tagLst xmlns:p="http://schemas.openxmlformats.org/presentationml/2006/main">
  <p:tag name="THINKCELLSHAPEDONOTDELETE" val="t5b.5ZzNuGESZea0vkizHNw"/>
</p:tagLst>
</file>

<file path=ppt/tags/tag27.xml><?xml version="1.0" encoding="utf-8"?>
<p:tagLst xmlns:p="http://schemas.openxmlformats.org/presentationml/2006/main">
  <p:tag name="THINKCELLSHAPEDONOTDELETE" val="txJli_mKTkUSljLtuZy3.Sw"/>
</p:tagLst>
</file>

<file path=ppt/tags/tag28.xml><?xml version="1.0" encoding="utf-8"?>
<p:tagLst xmlns:p="http://schemas.openxmlformats.org/presentationml/2006/main">
  <p:tag name="THINKCELLSHAPEDONOTDELETE" val="tUgNtp7nNREyFPOD8orIQLQ"/>
</p:tagLst>
</file>

<file path=ppt/tags/tag29.xml><?xml version="1.0" encoding="utf-8"?>
<p:tagLst xmlns:p="http://schemas.openxmlformats.org/presentationml/2006/main">
  <p:tag name="THINKCELLSHAPEDONOTDELETE" val="tYCY5Mq4xx0i3gj6g7qQRaA"/>
</p:tagLst>
</file>

<file path=ppt/tags/tag30.xml><?xml version="1.0" encoding="utf-8"?>
<p:tagLst xmlns:p="http://schemas.openxmlformats.org/presentationml/2006/main">
  <p:tag name="THINKCELLSHAPEDONOTDELETE" val="t6JGUkcxzTUSceNgVJXu7hA"/>
</p:tagLst>
</file>

<file path=ppt/tags/tag31.xml><?xml version="1.0" encoding="utf-8"?>
<p:tagLst xmlns:p="http://schemas.openxmlformats.org/presentationml/2006/main">
  <p:tag name="DATE" val="2012/8/4 18:22:17"/>
  <p:tag name="STYLE" val="AcnBodyText"/>
</p:tagLst>
</file>

<file path=ppt/tags/tag32.xml><?xml version="1.0" encoding="utf-8"?>
<p:tagLst xmlns:p="http://schemas.openxmlformats.org/presentationml/2006/main">
  <p:tag name="THINKCELLSHAPEDONOTDELETE" val="t8JRrfALi40qFyfgiW5OiTg"/>
</p:tagLst>
</file>

<file path=ppt/tags/tag33.xml><?xml version="1.0" encoding="utf-8"?>
<p:tagLst xmlns:p="http://schemas.openxmlformats.org/presentationml/2006/main">
  <p:tag name="THINKCELLSHAPEDONOTDELETE" val="tTTWdfMDk40CJAyM9TzkhrA"/>
</p:tagLst>
</file>

<file path=ppt/tags/tag34.xml><?xml version="1.0" encoding="utf-8"?>
<p:tagLst xmlns:p="http://schemas.openxmlformats.org/presentationml/2006/main">
  <p:tag name="THINKCELLSHAPEDONOTDELETE" val="ttT1PmPUS00.P8Abl1CAoWA"/>
</p:tagLst>
</file>

<file path=ppt/tags/tag35.xml><?xml version="1.0" encoding="utf-8"?>
<p:tagLst xmlns:p="http://schemas.openxmlformats.org/presentationml/2006/main">
  <p:tag name="THINKCELLSHAPEDONOTDELETE" val="tKvUTay2hoEObNemOh7KlgQ"/>
</p:tagLst>
</file>

<file path=ppt/tags/tag36.xml><?xml version="1.0" encoding="utf-8"?>
<p:tagLst xmlns:p="http://schemas.openxmlformats.org/presentationml/2006/main">
  <p:tag name="THINKCELLSHAPEDONOTDELETE" val="tq2tLUT._lkyKHquhvAN_mw"/>
</p:tagLst>
</file>

<file path=ppt/tags/tag37.xml><?xml version="1.0" encoding="utf-8"?>
<p:tagLst xmlns:p="http://schemas.openxmlformats.org/presentationml/2006/main">
  <p:tag name="THINKCELLSHAPEDONOTDELETE" val="tiF2yoDjKQEyBo3SkscrPWA"/>
</p:tagLst>
</file>

<file path=ppt/tags/tag38.xml><?xml version="1.0" encoding="utf-8"?>
<p:tagLst xmlns:p="http://schemas.openxmlformats.org/presentationml/2006/main">
  <p:tag name="THINKCELLSHAPEDONOTDELETE" val="tFJ87WgmCnk.MRF7gGB2eaw"/>
</p:tagLst>
</file>

<file path=ppt/tags/tag39.xml><?xml version="1.0" encoding="utf-8"?>
<p:tagLst xmlns:p="http://schemas.openxmlformats.org/presentationml/2006/main">
  <p:tag name="THINKCELLSHAPEDONOTDELETE" val="tD5jSOI85hEm_90Aa1So1UA"/>
</p:tagLst>
</file>

<file path=ppt/tags/tag40.xml><?xml version="1.0" encoding="utf-8"?>
<p:tagLst xmlns:p="http://schemas.openxmlformats.org/presentationml/2006/main">
  <p:tag name="DATE" val="2012/8/4 18:22:17"/>
  <p:tag name="STYLE" val="AcnBodyText"/>
</p:tagLst>
</file>

<file path=ppt/tags/tag41.xml><?xml version="1.0" encoding="utf-8"?>
<p:tagLst xmlns:p="http://schemas.openxmlformats.org/presentationml/2006/main">
  <p:tag name="THINKCELLSHAPEDONOTDELETE" val="thinkcellActiveDocDoNotDelete"/>
</p:tagLst>
</file>

<file path=ppt/tags/tag42.xml><?xml version="1.0" encoding="utf-8"?>
<p:tagLst xmlns:p="http://schemas.openxmlformats.org/presentationml/2006/main">
  <p:tag name="DATE" val="2012/8/4 18:22:17"/>
  <p:tag name="STYLE" val="AcnBodyText"/>
</p:tagLst>
</file>

<file path=ppt/tags/tag43.xml><?xml version="1.0" encoding="utf-8"?>
<p:tagLst xmlns:p="http://schemas.openxmlformats.org/presentationml/2006/main">
  <p:tag name="THINKCELLSHAPEDONOTDELETE" val="thinkcellActiveDocDoNotDelete"/>
</p:tagLst>
</file>

<file path=ppt/tags/tag44.xml><?xml version="1.0" encoding="utf-8"?>
<p:tagLst xmlns:p="http://schemas.openxmlformats.org/presentationml/2006/main">
  <p:tag name="THINKCELLSHAPEDONOTDELETE" val="td22qgmlYIU60wIfP1ilceA"/>
</p:tagLst>
</file>

<file path=ppt/tags/tag45.xml><?xml version="1.0" encoding="utf-8"?>
<p:tagLst xmlns:p="http://schemas.openxmlformats.org/presentationml/2006/main">
  <p:tag name="THINKCELLSHAPEDONOTDELETE" val="tK35myO3BNkC_DHqH_nICeQ"/>
</p:tagLst>
</file>

<file path=ppt/tags/tag46.xml><?xml version="1.0" encoding="utf-8"?>
<p:tagLst xmlns:p="http://schemas.openxmlformats.org/presentationml/2006/main">
  <p:tag name="THINKCELLSHAPEDONOTDELETE" val="tGDPV7SPuIUmIUwDRHDGZgA"/>
</p:tagLst>
</file>

<file path=ppt/tags/tag47.xml><?xml version="1.0" encoding="utf-8"?>
<p:tagLst xmlns:p="http://schemas.openxmlformats.org/presentationml/2006/main">
  <p:tag name="THINKCELLSHAPEDONOTDELETE" val="tqXC96nW6iUKImPXoFRc8fA"/>
</p:tagLst>
</file>

<file path=ppt/tags/tag48.xml><?xml version="1.0" encoding="utf-8"?>
<p:tagLst xmlns:p="http://schemas.openxmlformats.org/presentationml/2006/main">
  <p:tag name="THINKCELLSHAPEDONOTDELETE" val="ty35Yb7OdH0mSP2s8Tv94Kg"/>
</p:tagLst>
</file>

<file path=ppt/tags/tag49.xml><?xml version="1.0" encoding="utf-8"?>
<p:tagLst xmlns:p="http://schemas.openxmlformats.org/presentationml/2006/main">
  <p:tag name="THINKCELLSHAPEDONOTDELETE" val="tCs_r7Ot0zEKwjQMWubaT7A"/>
</p:tagLst>
</file>

<file path=ppt/tags/tag50.xml><?xml version="1.0" encoding="utf-8"?>
<p:tagLst xmlns:p="http://schemas.openxmlformats.org/presentationml/2006/main">
  <p:tag name="THINKCELLSHAPEDONOTDELETE" val="t8HdhjFQKv0CCJVg4ragebw"/>
</p:tagLst>
</file>

<file path=ppt/tags/tag51.xml><?xml version="1.0" encoding="utf-8"?>
<p:tagLst xmlns:p="http://schemas.openxmlformats.org/presentationml/2006/main">
  <p:tag name="THINKCELLSHAPEDONOTDELETE" val="tfEx_yZ7lL0CNA_bYIggpDg"/>
</p:tagLst>
</file>

<file path=ppt/tags/tag52.xml><?xml version="1.0" encoding="utf-8"?>
<p:tagLst xmlns:p="http://schemas.openxmlformats.org/presentationml/2006/main">
  <p:tag name="THINKCELLSHAPEDONOTDELETE" val="tnRjruZnU_UqXc29mC9FufQ"/>
</p:tagLst>
</file>

<file path=ppt/tags/tag53.xml><?xml version="1.0" encoding="utf-8"?>
<p:tagLst xmlns:p="http://schemas.openxmlformats.org/presentationml/2006/main">
  <p:tag name="THINKCELLSHAPEDONOTDELETE" val="tsrN1UINwMkCPFYdnPBXF8w"/>
</p:tagLst>
</file>

<file path=ppt/tags/tag54.xml><?xml version="1.0" encoding="utf-8"?>
<p:tagLst xmlns:p="http://schemas.openxmlformats.org/presentationml/2006/main">
  <p:tag name="THINKCELLSHAPEDONOTDELETE" val="tUXk0PH9ZoUO0UU4TqEuEZw"/>
</p:tagLst>
</file>

<file path=ppt/tags/tag55.xml><?xml version="1.0" encoding="utf-8"?>
<p:tagLst xmlns:p="http://schemas.openxmlformats.org/presentationml/2006/main">
  <p:tag name="THINKCELLSHAPEDONOTDELETE" val="tKCU6flTemU6EeYN6KAfGRA"/>
</p:tagLst>
</file>

<file path=ppt/tags/tag56.xml><?xml version="1.0" encoding="utf-8"?>
<p:tagLst xmlns:p="http://schemas.openxmlformats.org/presentationml/2006/main">
  <p:tag name="THINKCELLSHAPEDONOTDELETE" val="tv7stPgNjukCD7i.t.BZEDw"/>
</p:tagLst>
</file>

<file path=ppt/tags/tag57.xml><?xml version="1.0" encoding="utf-8"?>
<p:tagLst xmlns:p="http://schemas.openxmlformats.org/presentationml/2006/main">
  <p:tag name="THINKCELLSHAPEDONOTDELETE" val="tkh3WIcEsaEKP67F.WP3xow"/>
</p:tagLst>
</file>

<file path=ppt/tags/tag58.xml><?xml version="1.0" encoding="utf-8"?>
<p:tagLst xmlns:p="http://schemas.openxmlformats.org/presentationml/2006/main">
  <p:tag name="THINKCELLSHAPEDONOTDELETE" val="trJOzubm5TkKV_Y1PSiMV.A"/>
</p:tagLst>
</file>

<file path=ppt/tags/tag59.xml><?xml version="1.0" encoding="utf-8"?>
<p:tagLst xmlns:p="http://schemas.openxmlformats.org/presentationml/2006/main">
  <p:tag name="THINKCELLSHAPEDONOTDELETE" val="t3GE03DQqEkSs_MDmwIVgIA"/>
</p:tagLst>
</file>

<file path=ppt/tags/tag60.xml><?xml version="1.0" encoding="utf-8"?>
<p:tagLst xmlns:p="http://schemas.openxmlformats.org/presentationml/2006/main">
  <p:tag name="THINKCELLSHAPEDONOTDELETE" val="tlomPuIPzwkKpWv6yIrSzRA"/>
</p:tagLst>
</file>

<file path=ppt/tags/tag61.xml><?xml version="1.0" encoding="utf-8"?>
<p:tagLst xmlns:p="http://schemas.openxmlformats.org/presentationml/2006/main">
  <p:tag name="THINKCELLSHAPEDONOTDELETE" val="t9OtCUiJRFUel3UNNi1arFw"/>
</p:tagLst>
</file>

<file path=ppt/tags/tag62.xml><?xml version="1.0" encoding="utf-8"?>
<p:tagLst xmlns:p="http://schemas.openxmlformats.org/presentationml/2006/main">
  <p:tag name="THINKCELLSHAPEDONOTDELETE" val="txH3XqjBQj0.ZAvrds6NH8A"/>
</p:tagLst>
</file>

<file path=ppt/tags/tag63.xml><?xml version="1.0" encoding="utf-8"?>
<p:tagLst xmlns:p="http://schemas.openxmlformats.org/presentationml/2006/main">
  <p:tag name="THINKCELLSHAPEDONOTDELETE" val="tt41JtM_RskimRXRfzq6lzA"/>
</p:tagLst>
</file>

<file path=ppt/tags/tag64.xml><?xml version="1.0" encoding="utf-8"?>
<p:tagLst xmlns:p="http://schemas.openxmlformats.org/presentationml/2006/main">
  <p:tag name="THINKCELLSHAPEDONOTDELETE" val="t4.m8xxYeqk6iIsqKNG02hA"/>
</p:tagLst>
</file>

<file path=ppt/tags/tag65.xml><?xml version="1.0" encoding="utf-8"?>
<p:tagLst xmlns:p="http://schemas.openxmlformats.org/presentationml/2006/main">
  <p:tag name="THINKCELLSHAPEDONOTDELETE" val="tgFjeyKCKu0ibH3QSsV8hFw"/>
</p:tagLst>
</file>

<file path=ppt/tags/tag66.xml><?xml version="1.0" encoding="utf-8"?>
<p:tagLst xmlns:p="http://schemas.openxmlformats.org/presentationml/2006/main">
  <p:tag name="THINKCELLSHAPEDONOTDELETE" val="tp2cuq8WfDU.X_KIbwazL6g"/>
</p:tagLst>
</file>

<file path=ppt/tags/tag67.xml><?xml version="1.0" encoding="utf-8"?>
<p:tagLst xmlns:p="http://schemas.openxmlformats.org/presentationml/2006/main">
  <p:tag name="THINKCELLSHAPEDONOTDELETE" val="tuzObFUJ.4k6L.zO4NLERWg"/>
</p:tagLst>
</file>

<file path=ppt/tags/tag68.xml><?xml version="1.0" encoding="utf-8"?>
<p:tagLst xmlns:p="http://schemas.openxmlformats.org/presentationml/2006/main">
  <p:tag name="THINKCELLSHAPEDONOTDELETE" val="tFSfssG1oHEyLccNprcK7mQ"/>
</p:tagLst>
</file>

<file path=ppt/tags/tag69.xml><?xml version="1.0" encoding="utf-8"?>
<p:tagLst xmlns:p="http://schemas.openxmlformats.org/presentationml/2006/main">
  <p:tag name="THINKCELLSHAPEDONOTDELETE" val="tQgEwACH2X0GVTOX_mPrVPw"/>
</p:tagLst>
</file>

<file path=ppt/tags/tag70.xml><?xml version="1.0" encoding="utf-8"?>
<p:tagLst xmlns:p="http://schemas.openxmlformats.org/presentationml/2006/main">
  <p:tag name="THINKCELLSHAPEDONOTDELETE" val="t5qbv8kRobk.AIhUKuwmnkA"/>
</p:tagLst>
</file>

<file path=ppt/tags/tag71.xml><?xml version="1.0" encoding="utf-8"?>
<p:tagLst xmlns:p="http://schemas.openxmlformats.org/presentationml/2006/main">
  <p:tag name="THINKCELLSHAPEDONOTDELETE" val="t6iF_KW1hUk6k_5MWp5SWhA"/>
</p:tagLst>
</file>

<file path=ppt/tags/tag72.xml><?xml version="1.0" encoding="utf-8"?>
<p:tagLst xmlns:p="http://schemas.openxmlformats.org/presentationml/2006/main">
  <p:tag name="THINKCELLSHAPEDONOTDELETE" val="tNangZBANBU.2PJmFRHZB4w"/>
</p:tagLst>
</file>

<file path=ppt/tags/tag73.xml><?xml version="1.0" encoding="utf-8"?>
<p:tagLst xmlns:p="http://schemas.openxmlformats.org/presentationml/2006/main">
  <p:tag name="THINKCELLSHAPEDONOTDELETE" val="tILpTxP.H9UqTqSmryxoKPA"/>
</p:tagLst>
</file>

<file path=ppt/tags/tag74.xml><?xml version="1.0" encoding="utf-8"?>
<p:tagLst xmlns:p="http://schemas.openxmlformats.org/presentationml/2006/main">
  <p:tag name="THINKCELLSHAPEDONOTDELETE" val="t92ceMgqflkmbcLRJNlLjHQ"/>
</p:tagLst>
</file>

<file path=ppt/tags/tag75.xml><?xml version="1.0" encoding="utf-8"?>
<p:tagLst xmlns:p="http://schemas.openxmlformats.org/presentationml/2006/main">
  <p:tag name="THINKCELLSHAPEDONOTDELETE" val="tsb_J2l6k7EaFfnSw8jUc0A"/>
</p:tagLst>
</file>

<file path=ppt/tags/tag76.xml><?xml version="1.0" encoding="utf-8"?>
<p:tagLst xmlns:p="http://schemas.openxmlformats.org/presentationml/2006/main">
  <p:tag name="THINKCELLSHAPEDONOTDELETE" val="tDHsqeRKTGUSKzV960G2BOg"/>
</p:tagLst>
</file>

<file path=ppt/tags/tag77.xml><?xml version="1.0" encoding="utf-8"?>
<p:tagLst xmlns:p="http://schemas.openxmlformats.org/presentationml/2006/main">
  <p:tag name="THINKCELLSHAPEDONOTDELETE" val="tbIjNzVJLNkGXUdpcTO7Aew"/>
</p:tagLst>
</file>

<file path=ppt/tags/tag78.xml><?xml version="1.0" encoding="utf-8"?>
<p:tagLst xmlns:p="http://schemas.openxmlformats.org/presentationml/2006/main">
  <p:tag name="THINKCELLSHAPEDONOTDELETE" val="tiNKS625zfUaUO7Pi12FiEQ"/>
</p:tagLst>
</file>

<file path=ppt/tags/tag79.xml><?xml version="1.0" encoding="utf-8"?>
<p:tagLst xmlns:p="http://schemas.openxmlformats.org/presentationml/2006/main">
  <p:tag name="THINKCELLSHAPEDONOTDELETE" val="tqrCRGk2E4UalQ3VuR.58DA"/>
</p:tagLst>
</file>

<file path=ppt/tags/tag80.xml><?xml version="1.0" encoding="utf-8"?>
<p:tagLst xmlns:p="http://schemas.openxmlformats.org/presentationml/2006/main">
  <p:tag name="THINKCELLSHAPEDONOTDELETE" val="tfl6lJs69dE2RcJLvO0BakQ"/>
</p:tagLst>
</file>

<file path=ppt/tags/tag81.xml><?xml version="1.0" encoding="utf-8"?>
<p:tagLst xmlns:p="http://schemas.openxmlformats.org/presentationml/2006/main">
  <p:tag name="THINKCELLSHAPEDONOTDELETE" val="tOCGylw7CjEiDSzjEAeluug"/>
</p:tagLst>
</file>

<file path=ppt/tags/tag82.xml><?xml version="1.0" encoding="utf-8"?>
<p:tagLst xmlns:p="http://schemas.openxmlformats.org/presentationml/2006/main">
  <p:tag name="THINKCELLSHAPEDONOTDELETE" val="tWBzQK3fBHUerPro08bGBvA"/>
</p:tagLst>
</file>

<file path=ppt/tags/tag83.xml><?xml version="1.0" encoding="utf-8"?>
<p:tagLst xmlns:p="http://schemas.openxmlformats.org/presentationml/2006/main">
  <p:tag name="THINKCELLSHAPEDONOTDELETE" val="thTgGFvjj.E.KJh_9XW82NQ"/>
</p:tagLst>
</file>

<file path=ppt/tags/tag84.xml><?xml version="1.0" encoding="utf-8"?>
<p:tagLst xmlns:p="http://schemas.openxmlformats.org/presentationml/2006/main">
  <p:tag name="THINKCELLSHAPEDONOTDELETE" val="thwmdsfMNhEyaVRsadjUSuQ"/>
</p:tagLst>
</file>

<file path=ppt/tags/tag85.xml><?xml version="1.0" encoding="utf-8"?>
<p:tagLst xmlns:p="http://schemas.openxmlformats.org/presentationml/2006/main">
  <p:tag name="THINKCELLSHAPEDONOTDELETE" val="tSv_PHQ4dckuPpXgSZuaAyg"/>
</p:tagLst>
</file>

<file path=ppt/tags/tag86.xml><?xml version="1.0" encoding="utf-8"?>
<p:tagLst xmlns:p="http://schemas.openxmlformats.org/presentationml/2006/main">
  <p:tag name="THINKCELLSHAPEDONOTDELETE" val="tW.tpe_8tpUmGz9LxDPP0xQ"/>
</p:tagLst>
</file>

<file path=ppt/tags/tag87.xml><?xml version="1.0" encoding="utf-8"?>
<p:tagLst xmlns:p="http://schemas.openxmlformats.org/presentationml/2006/main">
  <p:tag name="DATE" val="2012/8/4 18:22:17"/>
  <p:tag name="STYLE" val="AcnBodyText"/>
</p:tagLst>
</file>

<file path=ppt/tags/tag88.xml><?xml version="1.0" encoding="utf-8"?>
<p:tagLst xmlns:p="http://schemas.openxmlformats.org/presentationml/2006/main">
  <p:tag name="THINKCELLSHAPEDONOTDELETE" val="tQu..snofFkmXtF03nJnlcA"/>
</p:tagLst>
</file>

<file path=ppt/tags/tag89.xml><?xml version="1.0" encoding="utf-8"?>
<p:tagLst xmlns:p="http://schemas.openxmlformats.org/presentationml/2006/main">
  <p:tag name="THINKCELLSHAPEDONOTDELETE" val="tcToFSm44zEq3aTwkcn7qWw"/>
</p:tagLst>
</file>

<file path=ppt/tags/tag90.xml><?xml version="1.0" encoding="utf-8"?>
<p:tagLst xmlns:p="http://schemas.openxmlformats.org/presentationml/2006/main">
  <p:tag name="THINKCELLSHAPEDONOTDELETE" val="tYQCbF4WzcESYvGVQhiexSA"/>
</p:tagLst>
</file>

<file path=ppt/tags/tag91.xml><?xml version="1.0" encoding="utf-8"?>
<p:tagLst xmlns:p="http://schemas.openxmlformats.org/presentationml/2006/main">
  <p:tag name="THINKCELLSHAPEDONOTDELETE" val="t9iL1XI44O0KjN2GHl8nrQw"/>
</p:tagLst>
</file>

<file path=ppt/tags/tag92.xml><?xml version="1.0" encoding="utf-8"?>
<p:tagLst xmlns:p="http://schemas.openxmlformats.org/presentationml/2006/main">
  <p:tag name="THINKCELLSHAPEDONOTDELETE" val="thmDrgpJOSECcUgLIJjeLxg"/>
</p:tagLst>
</file>

<file path=ppt/tags/tag93.xml><?xml version="1.0" encoding="utf-8"?>
<p:tagLst xmlns:p="http://schemas.openxmlformats.org/presentationml/2006/main">
  <p:tag name="THINKCELLSHAPEDONOTDELETE" val="tnr6ppvqsJkqHpHVUYvRvNQ"/>
</p:tagLst>
</file>

<file path=ppt/tags/tag94.xml><?xml version="1.0" encoding="utf-8"?>
<p:tagLst xmlns:p="http://schemas.openxmlformats.org/presentationml/2006/main">
  <p:tag name="THINKCELLSHAPEDONOTDELETE" val="tnzELOk.Y50296XjBO62kkQ"/>
</p:tagLst>
</file>

<file path=ppt/tags/tag95.xml><?xml version="1.0" encoding="utf-8"?>
<p:tagLst xmlns:p="http://schemas.openxmlformats.org/presentationml/2006/main">
  <p:tag name="THINKCELLSHAPEDONOTDELETE" val="tHvfsiI..zEGSlEcB0pT83g"/>
</p:tagLst>
</file>

<file path=ppt/tags/tag96.xml><?xml version="1.0" encoding="utf-8"?>
<p:tagLst xmlns:p="http://schemas.openxmlformats.org/presentationml/2006/main">
  <p:tag name="THINKCELLSHAPEDONOTDELETE" val="t1ySK58Mw9UmTHpfmUzUh1w"/>
</p:tagLst>
</file>

<file path=ppt/tags/tag97.xml><?xml version="1.0" encoding="utf-8"?>
<p:tagLst xmlns:p="http://schemas.openxmlformats.org/presentationml/2006/main">
  <p:tag name="THINKCELLSHAPEDONOTDELETE" val="tp8LAl4YNH0.mML8WIaTBTg"/>
</p:tagLst>
</file>

<file path=ppt/tags/tag98.xml><?xml version="1.0" encoding="utf-8"?>
<p:tagLst xmlns:p="http://schemas.openxmlformats.org/presentationml/2006/main">
  <p:tag name="THINKCELLSHAPEDONOTDELETE" val="typ0BBCSvQUWiyodGh0gbXA"/>
</p:tagLst>
</file>

<file path=ppt/tags/tag99.xml><?xml version="1.0" encoding="utf-8"?>
<p:tagLst xmlns:p="http://schemas.openxmlformats.org/presentationml/2006/main">
  <p:tag name="THINKCELLSHAPEDONOTDELETE" val="t7PHjZopMrUGg_6xs.i7qTQ"/>
</p:tagLst>
</file>

<file path=ppt/tags/tag100.xml><?xml version="1.0" encoding="utf-8"?>
<p:tagLst xmlns:p="http://schemas.openxmlformats.org/presentationml/2006/main">
  <p:tag name="THINKCELLSHAPEDONOTDELETE" val="tlNA3zn2jlEWI3H5LymM41Q"/>
</p:tagLst>
</file>

<file path=ppt/tags/tag101.xml><?xml version="1.0" encoding="utf-8"?>
<p:tagLst xmlns:p="http://schemas.openxmlformats.org/presentationml/2006/main">
  <p:tag name="THINKCELLSHAPEDONOTDELETE" val="tTpUY31KWcE2.bsU5pvoDDg"/>
</p:tagLst>
</file>

<file path=ppt/tags/tag102.xml><?xml version="1.0" encoding="utf-8"?>
<p:tagLst xmlns:p="http://schemas.openxmlformats.org/presentationml/2006/main">
  <p:tag name="THINKCELLSHAPEDONOTDELETE" val="tNMe4DLfs3EG5CynXLTiTOQ"/>
</p:tagLst>
</file>

<file path=ppt/tags/tag103.xml><?xml version="1.0" encoding="utf-8"?>
<p:tagLst xmlns:p="http://schemas.openxmlformats.org/presentationml/2006/main">
  <p:tag name="THINKCELLSHAPEDONOTDELETE" val="tsxFOMO_650SxYquA7HbGQA"/>
</p:tagLst>
</file>

<file path=ppt/tags/tag104.xml><?xml version="1.0" encoding="utf-8"?>
<p:tagLst xmlns:p="http://schemas.openxmlformats.org/presentationml/2006/main">
  <p:tag name="THINKCELLSHAPEDONOTDELETE" val="tQ4Et5OZfSEODiuKc5RnaIw"/>
</p:tagLst>
</file>

<file path=ppt/tags/tag105.xml><?xml version="1.0" encoding="utf-8"?>
<p:tagLst xmlns:p="http://schemas.openxmlformats.org/presentationml/2006/main">
  <p:tag name="THINKCELLSHAPEDONOTDELETE" val="tdyiEu4W9fUuvHVFuY2PCrA"/>
</p:tagLst>
</file>

<file path=ppt/tags/tag106.xml><?xml version="1.0" encoding="utf-8"?>
<p:tagLst xmlns:p="http://schemas.openxmlformats.org/presentationml/2006/main">
  <p:tag name="THINKCELLSHAPEDONOTDELETE" val="tn_tY4HcZaUSdX.08Mx98wg"/>
</p:tagLst>
</file>

<file path=ppt/tags/tag107.xml><?xml version="1.0" encoding="utf-8"?>
<p:tagLst xmlns:p="http://schemas.openxmlformats.org/presentationml/2006/main">
  <p:tag name="THINKCELLSHAPEDONOTDELETE" val="tZtGLOq7M6kqDeYju5FAeyQ"/>
</p:tagLst>
</file>

<file path=ppt/tags/tag108.xml><?xml version="1.0" encoding="utf-8"?>
<p:tagLst xmlns:p="http://schemas.openxmlformats.org/presentationml/2006/main">
  <p:tag name="THINKCELLSHAPEDONOTDELETE" val="t0Azu6wJNiEaxdO4g4SiuJg"/>
</p:tagLst>
</file>

<file path=ppt/tags/tag109.xml><?xml version="1.0" encoding="utf-8"?>
<p:tagLst xmlns:p="http://schemas.openxmlformats.org/presentationml/2006/main">
  <p:tag name="THINKCELLSHAPEDONOTDELETE" val="tMXZhSGE92kKhQC83l0GCNQ"/>
</p:tagLst>
</file>

<file path=ppt/tags/tag110.xml><?xml version="1.0" encoding="utf-8"?>
<p:tagLst xmlns:p="http://schemas.openxmlformats.org/presentationml/2006/main">
  <p:tag name="THINKCELLSHAPEDONOTDELETE" val="topwrjvV85kei03mTjAaEmQ"/>
</p:tagLst>
</file>

<file path=ppt/tags/tag111.xml><?xml version="1.0" encoding="utf-8"?>
<p:tagLst xmlns:p="http://schemas.openxmlformats.org/presentationml/2006/main">
  <p:tag name="THINKCELLSHAPEDONOTDELETE" val="t9hAmy9_IkUqx1qDEMTd.UA"/>
</p:tagLst>
</file>

<file path=ppt/tags/tag112.xml><?xml version="1.0" encoding="utf-8"?>
<p:tagLst xmlns:p="http://schemas.openxmlformats.org/presentationml/2006/main">
  <p:tag name="THINKCELLSHAPEDONOTDELETE" val="tPSZPOaq2lEK340OwnMYAsQ"/>
</p:tagLst>
</file>

<file path=ppt/tags/tag113.xml><?xml version="1.0" encoding="utf-8"?>
<p:tagLst xmlns:p="http://schemas.openxmlformats.org/presentationml/2006/main">
  <p:tag name="THINKCELLSHAPEDONOTDELETE" val="t8g6hbSRFj0eeqqrLPMy61Q"/>
</p:tagLst>
</file>

<file path=ppt/tags/tag114.xml><?xml version="1.0" encoding="utf-8"?>
<p:tagLst xmlns:p="http://schemas.openxmlformats.org/presentationml/2006/main">
  <p:tag name="THINKCELLSHAPEDONOTDELETE" val="tZgvvM2tN7kuQRkGdCMU2KA"/>
</p:tagLst>
</file>

<file path=ppt/tags/tag115.xml><?xml version="1.0" encoding="utf-8"?>
<p:tagLst xmlns:p="http://schemas.openxmlformats.org/presentationml/2006/main">
  <p:tag name="THINKCELLSHAPEDONOTDELETE" val="tDniXzFyN4Eiu16QhmqxMHw"/>
</p:tagLst>
</file>

<file path=ppt/tags/tag116.xml><?xml version="1.0" encoding="utf-8"?>
<p:tagLst xmlns:p="http://schemas.openxmlformats.org/presentationml/2006/main">
  <p:tag name="THINKCELLSHAPEDONOTDELETE" val="toJcpY4sA6UO1srglTf7l6A"/>
</p:tagLst>
</file>

<file path=ppt/tags/tag117.xml><?xml version="1.0" encoding="utf-8"?>
<p:tagLst xmlns:p="http://schemas.openxmlformats.org/presentationml/2006/main">
  <p:tag name="THINKCELLSHAPEDONOTDELETE" val="twMSkrlBrUkSMtTe_IJwd.A"/>
</p:tagLst>
</file>

<file path=ppt/tags/tag118.xml><?xml version="1.0" encoding="utf-8"?>
<p:tagLst xmlns:p="http://schemas.openxmlformats.org/presentationml/2006/main">
  <p:tag name="THINKCELLSHAPEDONOTDELETE" val="t5XHdXVEjO0mchyDfxVmcbQ"/>
</p:tagLst>
</file>

<file path=ppt/tags/tag119.xml><?xml version="1.0" encoding="utf-8"?>
<p:tagLst xmlns:p="http://schemas.openxmlformats.org/presentationml/2006/main">
  <p:tag name="THINKCELLSHAPEDONOTDELETE" val="tj.S61fPI3UO738Lo_anTFA"/>
</p:tagLst>
</file>

<file path=ppt/tags/tag120.xml><?xml version="1.0" encoding="utf-8"?>
<p:tagLst xmlns:p="http://schemas.openxmlformats.org/presentationml/2006/main">
  <p:tag name="THINKCELLSHAPEDONOTDELETE" val="tDOo9eCedXkG2bgczeppMow"/>
</p:tagLst>
</file>

<file path=ppt/tags/tag121.xml><?xml version="1.0" encoding="utf-8"?>
<p:tagLst xmlns:p="http://schemas.openxmlformats.org/presentationml/2006/main">
  <p:tag name="THINKCELLSHAPEDONOTDELETE" val="t3eXRD4SF10OehgjV9assGw"/>
</p:tagLst>
</file>

<file path=ppt/tags/tag122.xml><?xml version="1.0" encoding="utf-8"?>
<p:tagLst xmlns:p="http://schemas.openxmlformats.org/presentationml/2006/main">
  <p:tag name="THINKCELLSHAPEDONOTDELETE" val="tfkPzvEmoB0aiKW4bG0XbDA"/>
</p:tagLst>
</file>

<file path=ppt/tags/tag123.xml><?xml version="1.0" encoding="utf-8"?>
<p:tagLst xmlns:p="http://schemas.openxmlformats.org/presentationml/2006/main">
  <p:tag name="THINKCELLSHAPEDONOTDELETE" val="txHUyB73LSk2HaUmcrR_fFg"/>
</p:tagLst>
</file>

<file path=ppt/tags/tag124.xml><?xml version="1.0" encoding="utf-8"?>
<p:tagLst xmlns:p="http://schemas.openxmlformats.org/presentationml/2006/main">
  <p:tag name="THINKCELLSHAPEDONOTDELETE" val="tLjh3uKJRPEuDWYj.xDlLBg"/>
</p:tagLst>
</file>

<file path=ppt/tags/tag125.xml><?xml version="1.0" encoding="utf-8"?>
<p:tagLst xmlns:p="http://schemas.openxmlformats.org/presentationml/2006/main">
  <p:tag name="THINKCELLSHAPEDONOTDELETE" val="tY6hqoBVlXkuhv2zuw1xEDw"/>
</p:tagLst>
</file>

<file path=ppt/tags/tag126.xml><?xml version="1.0" encoding="utf-8"?>
<p:tagLst xmlns:p="http://schemas.openxmlformats.org/presentationml/2006/main">
  <p:tag name="THINKCELLSHAPEDONOTDELETE" val="tYkt_b3LGYkmKnU3wTkU1eQ"/>
</p:tagLst>
</file>

<file path=ppt/tags/tag127.xml><?xml version="1.0" encoding="utf-8"?>
<p:tagLst xmlns:p="http://schemas.openxmlformats.org/presentationml/2006/main">
  <p:tag name="THINKCELLSHAPEDONOTDELETE" val="tFgO8STo6c0ese4kVeEDTbg"/>
</p:tagLst>
</file>

<file path=ppt/tags/tag128.xml><?xml version="1.0" encoding="utf-8"?>
<p:tagLst xmlns:p="http://schemas.openxmlformats.org/presentationml/2006/main">
  <p:tag name="THINKCELLSHAPEDONOTDELETE" val="t5t_4I4fMT0KB5hZ1GUQ1XA"/>
</p:tagLst>
</file>

<file path=ppt/tags/tag129.xml><?xml version="1.0" encoding="utf-8"?>
<p:tagLst xmlns:p="http://schemas.openxmlformats.org/presentationml/2006/main">
  <p:tag name="THINKCELLSHAPEDONOTDELETE" val="tT93du7XvhUWCPwkgX7cVCw"/>
</p:tagLst>
</file>

<file path=ppt/tags/tag130.xml><?xml version="1.0" encoding="utf-8"?>
<p:tagLst xmlns:p="http://schemas.openxmlformats.org/presentationml/2006/main">
  <p:tag name="THINKCELLSHAPEDONOTDELETE" val="thinkcellActiveDocDoNotDelete"/>
</p:tagLst>
</file>

<file path=ppt/tags/tag131.xml><?xml version="1.0" encoding="utf-8"?>
<p:tagLst xmlns:p="http://schemas.openxmlformats.org/presentationml/2006/main">
  <p:tag name="THINKCELLSHAPEDONOTDELETE" val="tGX9R9ePrVkaxLYXPkdj0WQ"/>
</p:tagLst>
</file>

<file path=ppt/tags/tag132.xml><?xml version="1.0" encoding="utf-8"?>
<p:tagLst xmlns:p="http://schemas.openxmlformats.org/presentationml/2006/main">
  <p:tag name="THINKCELLSHAPEDONOTDELETE" val="thQqigjkN9UWdMC9UvMdfjQ"/>
</p:tagLst>
</file>

<file path=ppt/tags/tag133.xml><?xml version="1.0" encoding="utf-8"?>
<p:tagLst xmlns:p="http://schemas.openxmlformats.org/presentationml/2006/main">
  <p:tag name="THINKCELLSHAPEDONOTDELETE" val="tOowBX_RbxEyVCchWPpeDsA"/>
</p:tagLst>
</file>

<file path=ppt/tags/tag134.xml><?xml version="1.0" encoding="utf-8"?>
<p:tagLst xmlns:p="http://schemas.openxmlformats.org/presentationml/2006/main">
  <p:tag name="THINKCELLSHAPEDONOTDELETE" val="teCg_FcTUkkSS5ljMy9OcMQ"/>
</p:tagLst>
</file>

<file path=ppt/tags/tag135.xml><?xml version="1.0" encoding="utf-8"?>
<p:tagLst xmlns:p="http://schemas.openxmlformats.org/presentationml/2006/main">
  <p:tag name="THINKCELLSHAPEDONOTDELETE" val="tDBsVQuKG.ke14cHQYJPLOQ"/>
</p:tagLst>
</file>

<file path=ppt/tags/tag136.xml><?xml version="1.0" encoding="utf-8"?>
<p:tagLst xmlns:p="http://schemas.openxmlformats.org/presentationml/2006/main">
  <p:tag name="THINKCELLSHAPEDONOTDELETE" val="tl.5bKvbRcEa8FGGe5VSjdQ"/>
</p:tagLst>
</file>

<file path=ppt/tags/tag137.xml><?xml version="1.0" encoding="utf-8"?>
<p:tagLst xmlns:p="http://schemas.openxmlformats.org/presentationml/2006/main">
  <p:tag name="THINKCELLSHAPEDONOTDELETE" val="ty6Pxc0juhk.UJRCD5c3CVQ"/>
</p:tagLst>
</file>

<file path=ppt/tags/tag138.xml><?xml version="1.0" encoding="utf-8"?>
<p:tagLst xmlns:p="http://schemas.openxmlformats.org/presentationml/2006/main">
  <p:tag name="THINKCELLSHAPEDONOTDELETE" val="tUoYEQeHcPEaTUCO3UKWTYA"/>
</p:tagLst>
</file>

<file path=ppt/tags/tag139.xml><?xml version="1.0" encoding="utf-8"?>
<p:tagLst xmlns:p="http://schemas.openxmlformats.org/presentationml/2006/main">
  <p:tag name="THINKCELLSHAPEDONOTDELETE" val="tbCCd1Ggl20SskM4XLXiKYQ"/>
</p:tagLst>
</file>

<file path=ppt/tags/tag140.xml><?xml version="1.0" encoding="utf-8"?>
<p:tagLst xmlns:p="http://schemas.openxmlformats.org/presentationml/2006/main">
  <p:tag name="THINKCELLSHAPEDONOTDELETE" val="tnniaE0VbHkOqGDmeK2ZFiQ"/>
</p:tagLst>
</file>

<file path=ppt/tags/tag141.xml><?xml version="1.0" encoding="utf-8"?>
<p:tagLst xmlns:p="http://schemas.openxmlformats.org/presentationml/2006/main">
  <p:tag name="THINKCELLSHAPEDONOTDELETE" val="tdaFC2OMtCkGXPEqO87XKNQ"/>
</p:tagLst>
</file>

<file path=ppt/tags/tag142.xml><?xml version="1.0" encoding="utf-8"?>
<p:tagLst xmlns:p="http://schemas.openxmlformats.org/presentationml/2006/main">
  <p:tag name="THINKCELLSHAPEDONOTDELETE" val="tjUguPGTfPU2SKn7q_9H3Pg"/>
</p:tagLst>
</file>

<file path=ppt/tags/tag143.xml><?xml version="1.0" encoding="utf-8"?>
<p:tagLst xmlns:p="http://schemas.openxmlformats.org/presentationml/2006/main">
  <p:tag name="THINKCELLSHAPEDONOTDELETE" val="tySn25KR4dEuZ0YY19dDr3w"/>
</p:tagLst>
</file>

<file path=ppt/tags/tag144.xml><?xml version="1.0" encoding="utf-8"?>
<p:tagLst xmlns:p="http://schemas.openxmlformats.org/presentationml/2006/main">
  <p:tag name="THINKCELLSHAPEDONOTDELETE" val="tyX1JttECyEiCN.A3ph02OQ"/>
</p:tagLst>
</file>

<file path=ppt/tags/tag145.xml><?xml version="1.0" encoding="utf-8"?>
<p:tagLst xmlns:p="http://schemas.openxmlformats.org/presentationml/2006/main">
  <p:tag name="THINKCELLSHAPEDONOTDELETE" val="tkR9uZEvs5Eim0JmPSXDOYA"/>
</p:tagLst>
</file>

<file path=ppt/tags/tag146.xml><?xml version="1.0" encoding="utf-8"?>
<p:tagLst xmlns:p="http://schemas.openxmlformats.org/presentationml/2006/main">
  <p:tag name="THINKCELLSHAPEDONOTDELETE" val="tgdjwNABqvUqUoSwsSJTUgw"/>
</p:tagLst>
</file>

<file path=ppt/tags/tag147.xml><?xml version="1.0" encoding="utf-8"?>
<p:tagLst xmlns:p="http://schemas.openxmlformats.org/presentationml/2006/main">
  <p:tag name="THINKCELLSHAPEDONOTDELETE" val="tRk5QFdmeKEWU9GhF2WwPag"/>
</p:tagLst>
</file>

<file path=ppt/tags/tag148.xml><?xml version="1.0" encoding="utf-8"?>
<p:tagLst xmlns:p="http://schemas.openxmlformats.org/presentationml/2006/main">
  <p:tag name="THINKCELLSHAPEDONOTDELETE" val="t_BTkJavbuUa9Fn2Tzdqozg"/>
</p:tagLst>
</file>

<file path=ppt/tags/tag149.xml><?xml version="1.0" encoding="utf-8"?>
<p:tagLst xmlns:p="http://schemas.openxmlformats.org/presentationml/2006/main">
  <p:tag name="THINKCELLSHAPEDONOTDELETE" val="t63QvLvNds0S.tZqNnPUm7g"/>
</p:tagLst>
</file>

<file path=ppt/tags/tag150.xml><?xml version="1.0" encoding="utf-8"?>
<p:tagLst xmlns:p="http://schemas.openxmlformats.org/presentationml/2006/main">
  <p:tag name="THINKCELLSHAPEDONOTDELETE" val="tvZHaz.q9pkG_o5wN.CzUVQ"/>
</p:tagLst>
</file>

<file path=ppt/tags/tag151.xml><?xml version="1.0" encoding="utf-8"?>
<p:tagLst xmlns:p="http://schemas.openxmlformats.org/presentationml/2006/main">
  <p:tag name="THINKCELLSHAPEDONOTDELETE" val="tuxV3yMonZECsZPh_Ib9GSQ"/>
</p:tagLst>
</file>

<file path=ppt/tags/tag152.xml><?xml version="1.0" encoding="utf-8"?>
<p:tagLst xmlns:p="http://schemas.openxmlformats.org/presentationml/2006/main">
  <p:tag name="THINKCELLSHAPEDONOTDELETE" val="tT7Nm1PDYk0OcfzLr17lGkA"/>
</p:tagLst>
</file>

<file path=ppt/tags/tag153.xml><?xml version="1.0" encoding="utf-8"?>
<p:tagLst xmlns:p="http://schemas.openxmlformats.org/presentationml/2006/main">
  <p:tag name="THINKCELLSHAPEDONOTDELETE" val="tS5sdnJWQPk2xgAI1nTKfIA"/>
</p:tagLst>
</file>

<file path=ppt/tags/tag154.xml><?xml version="1.0" encoding="utf-8"?>
<p:tagLst xmlns:p="http://schemas.openxmlformats.org/presentationml/2006/main">
  <p:tag name="THINKCELLSHAPEDONOTDELETE" val="tjaju.oD.ZU.hKTEh.yqc.w"/>
</p:tagLst>
</file>

<file path=ppt/tags/tag155.xml><?xml version="1.0" encoding="utf-8"?>
<p:tagLst xmlns:p="http://schemas.openxmlformats.org/presentationml/2006/main">
  <p:tag name="THINKCELLSHAPEDONOTDELETE" val="txuZOPUsoKkudGTHDIoaS_Q"/>
</p:tagLst>
</file>

<file path=ppt/tags/tag156.xml><?xml version="1.0" encoding="utf-8"?>
<p:tagLst xmlns:p="http://schemas.openxmlformats.org/presentationml/2006/main">
  <p:tag name="THINKCELLSHAPEDONOTDELETE" val="t_HUj0b0xhUm44BdakrFIag"/>
</p:tagLst>
</file>

<file path=ppt/tags/tag157.xml><?xml version="1.0" encoding="utf-8"?>
<p:tagLst xmlns:p="http://schemas.openxmlformats.org/presentationml/2006/main">
  <p:tag name="THINKCELLSHAPEDONOTDELETE" val="t.YHjYKN6pkCnbPYWsWeWQg"/>
</p:tagLst>
</file>

<file path=ppt/tags/tag158.xml><?xml version="1.0" encoding="utf-8"?>
<p:tagLst xmlns:p="http://schemas.openxmlformats.org/presentationml/2006/main">
  <p:tag name="THINKCELLSHAPEDONOTDELETE" val="tkEzREobu1kqok9evHAcf9Q"/>
</p:tagLst>
</file>

<file path=ppt/tags/tag159.xml><?xml version="1.0" encoding="utf-8"?>
<p:tagLst xmlns:p="http://schemas.openxmlformats.org/presentationml/2006/main">
  <p:tag name="THINKCELLSHAPEDONOTDELETE" val="tXjVALM5btUWB0SNwM.00.A"/>
</p:tagLst>
</file>

<file path=ppt/tags/tag160.xml><?xml version="1.0" encoding="utf-8"?>
<p:tagLst xmlns:p="http://schemas.openxmlformats.org/presentationml/2006/main">
  <p:tag name="THINKCELLSHAPEDONOTDELETE" val="t.XjeR8yHskOK3OS6D8pMkA"/>
</p:tagLst>
</file>

<file path=ppt/tags/tag161.xml><?xml version="1.0" encoding="utf-8"?>
<p:tagLst xmlns:p="http://schemas.openxmlformats.org/presentationml/2006/main">
  <p:tag name="THINKCELLSHAPEDONOTDELETE" val="tBU7_OJ_.JkCnt5r6Btgrpg"/>
</p:tagLst>
</file>

<file path=ppt/tags/tag162.xml><?xml version="1.0" encoding="utf-8"?>
<p:tagLst xmlns:p="http://schemas.openxmlformats.org/presentationml/2006/main">
  <p:tag name="THINKCELLSHAPEDONOTDELETE" val="tLxlY_D9NL0qWd00LOhh0_Q"/>
</p:tagLst>
</file>

<file path=ppt/tags/tag163.xml><?xml version="1.0" encoding="utf-8"?>
<p:tagLst xmlns:p="http://schemas.openxmlformats.org/presentationml/2006/main">
  <p:tag name="THINKCELLSHAPEDONOTDELETE" val="tZMcbU89WjU2morH200QSsQ"/>
</p:tagLst>
</file>

<file path=ppt/tags/tag164.xml><?xml version="1.0" encoding="utf-8"?>
<p:tagLst xmlns:p="http://schemas.openxmlformats.org/presentationml/2006/main">
  <p:tag name="THINKCELLSHAPEDONOTDELETE" val="tvEokfvVuIEyT06CV4Y0zBQ"/>
</p:tagLst>
</file>

<file path=ppt/tags/tag165.xml><?xml version="1.0" encoding="utf-8"?>
<p:tagLst xmlns:p="http://schemas.openxmlformats.org/presentationml/2006/main">
  <p:tag name="THINKCELLSHAPEDONOTDELETE" val="t5I4r_LQcK0SaE1ur1GlyLQ"/>
</p:tagLst>
</file>

<file path=ppt/tags/tag166.xml><?xml version="1.0" encoding="utf-8"?>
<p:tagLst xmlns:p="http://schemas.openxmlformats.org/presentationml/2006/main">
  <p:tag name="THINKCELLSHAPEDONOTDELETE" val="tOLNC4lfYt0SLVt19Yevw8Q"/>
</p:tagLst>
</file>

<file path=ppt/tags/tag167.xml><?xml version="1.0" encoding="utf-8"?>
<p:tagLst xmlns:p="http://schemas.openxmlformats.org/presentationml/2006/main">
  <p:tag name="THINKCELLSHAPEDONOTDELETE" val="tVn2tt6C8m0qlrX521HQJhA"/>
</p:tagLst>
</file>

<file path=ppt/tags/tag168.xml><?xml version="1.0" encoding="utf-8"?>
<p:tagLst xmlns:p="http://schemas.openxmlformats.org/presentationml/2006/main">
  <p:tag name="THINKCELLSHAPEDONOTDELETE" val="tq1zbc6RWgESFz8D3YtIWYw"/>
</p:tagLst>
</file>

<file path=ppt/tags/tag169.xml><?xml version="1.0" encoding="utf-8"?>
<p:tagLst xmlns:p="http://schemas.openxmlformats.org/presentationml/2006/main">
  <p:tag name="THINKCELLSHAPEDONOTDELETE" val="tc94lOPSpU0uWbCmOvvfzTQ"/>
</p:tagLst>
</file>

<file path=ppt/tags/tag170.xml><?xml version="1.0" encoding="utf-8"?>
<p:tagLst xmlns:p="http://schemas.openxmlformats.org/presentationml/2006/main">
  <p:tag name="THINKCELLSHAPEDONOTDELETE" val="tYfnwi6hvDkuyDREc2byN3A"/>
</p:tagLst>
</file>

<file path=ppt/tags/tag171.xml><?xml version="1.0" encoding="utf-8"?>
<p:tagLst xmlns:p="http://schemas.openxmlformats.org/presentationml/2006/main">
  <p:tag name="THINKCELLSHAPEDONOTDELETE" val="twGTRnmsmdEK82hZJJBG9OQ"/>
</p:tagLst>
</file>

<file path=ppt/tags/tag172.xml><?xml version="1.0" encoding="utf-8"?>
<p:tagLst xmlns:p="http://schemas.openxmlformats.org/presentationml/2006/main">
  <p:tag name="THINKCELLSHAPEDONOTDELETE" val="tolLnKTXxl0GXo1.GsPvmvQ"/>
</p:tagLst>
</file>

<file path=ppt/tags/tag173.xml><?xml version="1.0" encoding="utf-8"?>
<p:tagLst xmlns:p="http://schemas.openxmlformats.org/presentationml/2006/main">
  <p:tag name="THINKCELLSHAPEDONOTDELETE" val="tmqj_L3Q0706AGRQqIL8jZA"/>
</p:tagLst>
</file>

<file path=ppt/tags/tag174.xml><?xml version="1.0" encoding="utf-8"?>
<p:tagLst xmlns:p="http://schemas.openxmlformats.org/presentationml/2006/main">
  <p:tag name="THINKCELLSHAPEDONOTDELETE" val="tRQNiii_eiUO8GwENWyOapg"/>
</p:tagLst>
</file>

<file path=ppt/tags/tag175.xml><?xml version="1.0" encoding="utf-8"?>
<p:tagLst xmlns:p="http://schemas.openxmlformats.org/presentationml/2006/main">
  <p:tag name="THINKCELLSHAPEDONOTDELETE" val="tR_rWKdopQ0G62H.hI7zNfA"/>
</p:tagLst>
</file>

<file path=ppt/tags/tag176.xml><?xml version="1.0" encoding="utf-8"?>
<p:tagLst xmlns:p="http://schemas.openxmlformats.org/presentationml/2006/main">
  <p:tag name="THINKCELLSHAPEDONOTDELETE" val="tdeibFClHIESakIQLSHTYNw"/>
</p:tagLst>
</file>

<file path=ppt/tags/tag177.xml><?xml version="1.0" encoding="utf-8"?>
<p:tagLst xmlns:p="http://schemas.openxmlformats.org/presentationml/2006/main">
  <p:tag name="THINKCELLSHAPEDONOTDELETE" val="tymjf_GfwKUGIe_V_oWohZA"/>
</p:tagLst>
</file>

<file path=ppt/tags/tag178.xml><?xml version="1.0" encoding="utf-8"?>
<p:tagLst xmlns:p="http://schemas.openxmlformats.org/presentationml/2006/main">
  <p:tag name="THINKCELLSHAPEDONOTDELETE" val="tUadfaMhdS0qIMferoRBRSQ"/>
</p:tagLst>
</file>

<file path=ppt/tags/tag179.xml><?xml version="1.0" encoding="utf-8"?>
<p:tagLst xmlns:p="http://schemas.openxmlformats.org/presentationml/2006/main">
  <p:tag name="THINKCELLSHAPEDONOTDELETE" val="t7tExW8sLbUSyulSkQUoC4g"/>
</p:tagLst>
</file>

<file path=ppt/tags/tag180.xml><?xml version="1.0" encoding="utf-8"?>
<p:tagLst xmlns:p="http://schemas.openxmlformats.org/presentationml/2006/main">
  <p:tag name="DATE" val="2012/8/4 18:22:17"/>
  <p:tag name="STYLE" val="AcnBodyText"/>
</p:tagLst>
</file>

<file path=ppt/tags/tag181.xml><?xml version="1.0" encoding="utf-8"?>
<p:tagLst xmlns:p="http://schemas.openxmlformats.org/presentationml/2006/main">
  <p:tag name="THINKCELLSHAPEDONOTDELETE" val="tFTjnRis_0ESiHOFH6t50CQ"/>
</p:tagLst>
</file>

<file path=ppt/tags/tag182.xml><?xml version="1.0" encoding="utf-8"?>
<p:tagLst xmlns:p="http://schemas.openxmlformats.org/presentationml/2006/main">
  <p:tag name="THINKCELLSHAPEDONOTDELETE" val="ticRHW9bs00urc7Ca6Dgspw"/>
</p:tagLst>
</file>

<file path=ppt/tags/tag183.xml><?xml version="1.0" encoding="utf-8"?>
<p:tagLst xmlns:p="http://schemas.openxmlformats.org/presentationml/2006/main">
  <p:tag name="THINKCELLSHAPEDONOTDELETE" val="tHUIjsAXabUmOfQ3OdZdH0Q"/>
</p:tagLst>
</file>

<file path=ppt/tags/tag184.xml><?xml version="1.0" encoding="utf-8"?>
<p:tagLst xmlns:p="http://schemas.openxmlformats.org/presentationml/2006/main">
  <p:tag name="THINKCELLSHAPEDONOTDELETE" val="tVeIhXZ_U8UK7enQpZxJF2Q"/>
</p:tagLst>
</file>

<file path=ppt/tags/tag185.xml><?xml version="1.0" encoding="utf-8"?>
<p:tagLst xmlns:p="http://schemas.openxmlformats.org/presentationml/2006/main">
  <p:tag name="THINKCELLSHAPEDONOTDELETE" val="ttLJdT6kTPkmH85yqNBIVEA"/>
</p:tagLst>
</file>

<file path=ppt/tags/tag186.xml><?xml version="1.0" encoding="utf-8"?>
<p:tagLst xmlns:p="http://schemas.openxmlformats.org/presentationml/2006/main">
  <p:tag name="THINKCELLSHAPEDONOTDELETE" val="t.56cG27_hESia.dV.9D6Lw"/>
</p:tagLst>
</file>

<file path=ppt/tags/tag187.xml><?xml version="1.0" encoding="utf-8"?>
<p:tagLst xmlns:p="http://schemas.openxmlformats.org/presentationml/2006/main">
  <p:tag name="THINKCELLSHAPEDONOTDELETE" val="tJ2DOMVoLpkaTiypdULmJ0A"/>
</p:tagLst>
</file>

<file path=ppt/tags/tag188.xml><?xml version="1.0" encoding="utf-8"?>
<p:tagLst xmlns:p="http://schemas.openxmlformats.org/presentationml/2006/main">
  <p:tag name="THINKCELLSHAPEDONOTDELETE" val="tDe7fGNxIVESLUUVpbnDyFw"/>
</p:tagLst>
</file>

<file path=ppt/tags/tag189.xml><?xml version="1.0" encoding="utf-8"?>
<p:tagLst xmlns:p="http://schemas.openxmlformats.org/presentationml/2006/main">
  <p:tag name="THINKCELLSHAPEDONOTDELETE" val="tY8Hwo2zuWkOFbZn66GduMQ"/>
</p:tagLst>
</file>

<file path=ppt/tags/tag190.xml><?xml version="1.0" encoding="utf-8"?>
<p:tagLst xmlns:p="http://schemas.openxmlformats.org/presentationml/2006/main">
  <p:tag name="THINKCELLSHAPEDONOTDELETE" val="tKQa7GQ9S30qX.P_lz6NQOA"/>
</p:tagLst>
</file>

<file path=ppt/tags/tag191.xml><?xml version="1.0" encoding="utf-8"?>
<p:tagLst xmlns:p="http://schemas.openxmlformats.org/presentationml/2006/main">
  <p:tag name="THINKCELLSHAPEDONOTDELETE" val="tRHMWg8hcP0C8HTaSc_wJfA"/>
</p:tagLst>
</file>

<file path=ppt/tags/tag192.xml><?xml version="1.0" encoding="utf-8"?>
<p:tagLst xmlns:p="http://schemas.openxmlformats.org/presentationml/2006/main">
  <p:tag name="THINKCELLSHAPEDONOTDELETE" val="t2fVztY1NNUCyaTwXZQLiYQ"/>
</p:tagLst>
</file>

<file path=ppt/tags/tag193.xml><?xml version="1.0" encoding="utf-8"?>
<p:tagLst xmlns:p="http://schemas.openxmlformats.org/presentationml/2006/main">
  <p:tag name="THINKCELLSHAPEDONOTDELETE" val="ttSwLjs4NwkCbE9KIjKiGFA"/>
</p:tagLst>
</file>

<file path=ppt/tags/tag194.xml><?xml version="1.0" encoding="utf-8"?>
<p:tagLst xmlns:p="http://schemas.openxmlformats.org/presentationml/2006/main">
  <p:tag name="THINKCELLSHAPEDONOTDELETE" val="thinkcellActiveDocDoNotDelete"/>
</p:tagLst>
</file>

<file path=ppt/tags/tag195.xml><?xml version="1.0" encoding="utf-8"?>
<p:tagLst xmlns:p="http://schemas.openxmlformats.org/presentationml/2006/main">
  <p:tag name="THINKCELLSHAPEDONOTDELETE" val="tw0pM1nnuekOB2I4rXatTyw"/>
</p:tagLst>
</file>

<file path=ppt/tags/tag196.xml><?xml version="1.0" encoding="utf-8"?>
<p:tagLst xmlns:p="http://schemas.openxmlformats.org/presentationml/2006/main">
  <p:tag name="THINKCELLSHAPEDONOTDELETE" val="tKVwQF.CGuUCl8ORCrZfgIA"/>
</p:tagLst>
</file>

<file path=ppt/tags/tag197.xml><?xml version="1.0" encoding="utf-8"?>
<p:tagLst xmlns:p="http://schemas.openxmlformats.org/presentationml/2006/main">
  <p:tag name="THINKCELLSHAPEDONOTDELETE" val="tznWVjwpG802OH3fLjDTxeA"/>
</p:tagLst>
</file>

<file path=ppt/tags/tag198.xml><?xml version="1.0" encoding="utf-8"?>
<p:tagLst xmlns:p="http://schemas.openxmlformats.org/presentationml/2006/main">
  <p:tag name="THINKCELLSHAPEDONOTDELETE" val="tl.r1MRgLjUubfA_K7FiU1g"/>
</p:tagLst>
</file>

<file path=ppt/tags/tag199.xml><?xml version="1.0" encoding="utf-8"?>
<p:tagLst xmlns:p="http://schemas.openxmlformats.org/presentationml/2006/main">
  <p:tag name="THINKCELLSHAPEDONOTDELETE" val="tryX1EZ6HBEa_SztE82wNAg"/>
</p:tagLst>
</file>

<file path=ppt/tags/tag200.xml><?xml version="1.0" encoding="utf-8"?>
<p:tagLst xmlns:p="http://schemas.openxmlformats.org/presentationml/2006/main">
  <p:tag name="THINKCELLSHAPEDONOTDELETE" val="tmupkAk2Bsk2StzExyc5z_w"/>
</p:tagLst>
</file>

<file path=ppt/tags/tag201.xml><?xml version="1.0" encoding="utf-8"?>
<p:tagLst xmlns:p="http://schemas.openxmlformats.org/presentationml/2006/main">
  <p:tag name="THINKCELLSHAPEDONOTDELETE" val="t7X0r0FJSzUS8YxZ.FWoYiw"/>
</p:tagLst>
</file>

<file path=ppt/tags/tag202.xml><?xml version="1.0" encoding="utf-8"?>
<p:tagLst xmlns:p="http://schemas.openxmlformats.org/presentationml/2006/main">
  <p:tag name="THINKCELLSHAPEDONOTDELETE" val="tMhQ9BWziZEavHcjNEuOCMg"/>
</p:tagLst>
</file>

<file path=ppt/tags/tag203.xml><?xml version="1.0" encoding="utf-8"?>
<p:tagLst xmlns:p="http://schemas.openxmlformats.org/presentationml/2006/main">
  <p:tag name="THINKCELLSHAPEDONOTDELETE" val="tzaYqHvIOSUmun3Jm7zScPQ"/>
</p:tagLst>
</file>

<file path=ppt/tags/tag204.xml><?xml version="1.0" encoding="utf-8"?>
<p:tagLst xmlns:p="http://schemas.openxmlformats.org/presentationml/2006/main">
  <p:tag name="THINKCELLSHAPEDONOTDELETE" val="twP2eq.dby0GVAXarU39aww"/>
</p:tagLst>
</file>

<file path=ppt/tags/tag205.xml><?xml version="1.0" encoding="utf-8"?>
<p:tagLst xmlns:p="http://schemas.openxmlformats.org/presentationml/2006/main">
  <p:tag name="THINKCELLSHAPEDONOTDELETE" val="thTuBgbwK7kaAwbTVXfxkxQ"/>
</p:tagLst>
</file>

<file path=ppt/tags/tag206.xml><?xml version="1.0" encoding="utf-8"?>
<p:tagLst xmlns:p="http://schemas.openxmlformats.org/presentationml/2006/main">
  <p:tag name="THINKCELLSHAPEDONOTDELETE" val="t2K_KVie3x0e_awgSPvv24A"/>
</p:tagLst>
</file>

<file path=ppt/tags/tag207.xml><?xml version="1.0" encoding="utf-8"?>
<p:tagLst xmlns:p="http://schemas.openxmlformats.org/presentationml/2006/main">
  <p:tag name="THINKCELLSHAPEDONOTDELETE" val="tZmj8cgK4kU.P1_EmewBYXA"/>
</p:tagLst>
</file>

<file path=ppt/tags/tag208.xml><?xml version="1.0" encoding="utf-8"?>
<p:tagLst xmlns:p="http://schemas.openxmlformats.org/presentationml/2006/main">
  <p:tag name="THINKCELLSHAPEDONOTDELETE" val="tYm7iREv63k.QV91suJzw7A"/>
</p:tagLst>
</file>

<file path=ppt/tags/tag209.xml><?xml version="1.0" encoding="utf-8"?>
<p:tagLst xmlns:p="http://schemas.openxmlformats.org/presentationml/2006/main">
  <p:tag name="THINKCELLSHAPEDONOTDELETE" val="tHgLkcLBv1EGg.NFf2QBpyA"/>
</p:tagLst>
</file>

<file path=ppt/tags/tag210.xml><?xml version="1.0" encoding="utf-8"?>
<p:tagLst xmlns:p="http://schemas.openxmlformats.org/presentationml/2006/main">
  <p:tag name="THINKCELLSHAPEDONOTDELETE" val="txw.sUsTdu0S1l2wfwdU63g"/>
</p:tagLst>
</file>

<file path=ppt/tags/tag211.xml><?xml version="1.0" encoding="utf-8"?>
<p:tagLst xmlns:p="http://schemas.openxmlformats.org/presentationml/2006/main">
  <p:tag name="THINKCELLSHAPEDONOTDELETE" val="t33n5Qu5n90mVQ46XW5AMyg"/>
</p:tagLst>
</file>

<file path=ppt/tags/tag212.xml><?xml version="1.0" encoding="utf-8"?>
<p:tagLst xmlns:p="http://schemas.openxmlformats.org/presentationml/2006/main">
  <p:tag name="THINKCELLSHAPEDONOTDELETE" val="tYCt4uunQy0qHM14EH0O_DA"/>
</p:tagLst>
</file>

<file path=ppt/tags/tag213.xml><?xml version="1.0" encoding="utf-8"?>
<p:tagLst xmlns:p="http://schemas.openxmlformats.org/presentationml/2006/main">
  <p:tag name="THINKCELLSHAPEDONOTDELETE" val="tKqGE8X9dwEKYt5DaWik5_A"/>
</p:tagLst>
</file>

<file path=ppt/tags/tag214.xml><?xml version="1.0" encoding="utf-8"?>
<p:tagLst xmlns:p="http://schemas.openxmlformats.org/presentationml/2006/main">
  <p:tag name="THINKCELLSHAPEDONOTDELETE" val="toT1TBavMqkuGmz5kSmrXnQ"/>
</p:tagLst>
</file>

<file path=ppt/tags/tag215.xml><?xml version="1.0" encoding="utf-8"?>
<p:tagLst xmlns:p="http://schemas.openxmlformats.org/presentationml/2006/main">
  <p:tag name="THINKCELLSHAPEDONOTDELETE" val="tt5xuFm4bcEylOCBFG3cSpg"/>
</p:tagLst>
</file>

<file path=ppt/tags/tag216.xml><?xml version="1.0" encoding="utf-8"?>
<p:tagLst xmlns:p="http://schemas.openxmlformats.org/presentationml/2006/main">
  <p:tag name="THINKCELLSHAPEDONOTDELETE" val="tSaog8woD6k6sK44m0Usz4A"/>
</p:tagLst>
</file>

<file path=ppt/tags/tag217.xml><?xml version="1.0" encoding="utf-8"?>
<p:tagLst xmlns:p="http://schemas.openxmlformats.org/presentationml/2006/main">
  <p:tag name="THINKCELLSHAPEDONOTDELETE" val="twfIwaOCInE2_ONgLDnKykw"/>
</p:tagLst>
</file>

<file path=ppt/tags/tag218.xml><?xml version="1.0" encoding="utf-8"?>
<p:tagLst xmlns:p="http://schemas.openxmlformats.org/presentationml/2006/main">
  <p:tag name="THINKCELLSHAPEDONOTDELETE" val="tMrixzxPmykqdNZaXOi6A0w"/>
</p:tagLst>
</file>

<file path=ppt/tags/tag219.xml><?xml version="1.0" encoding="utf-8"?>
<p:tagLst xmlns:p="http://schemas.openxmlformats.org/presentationml/2006/main">
  <p:tag name="THINKCELLSHAPEDONOTDELETE" val="tnWelc8IG_UO.WiOw0_wYkw"/>
</p:tagLst>
</file>

<file path=ppt/tags/tag220.xml><?xml version="1.0" encoding="utf-8"?>
<p:tagLst xmlns:p="http://schemas.openxmlformats.org/presentationml/2006/main">
  <p:tag name="THINKCELLSHAPEDONOTDELETE" val="tJyvqJjHeMkSLlzCUT6ZVHQ"/>
</p:tagLst>
</file>

<file path=ppt/tags/tag221.xml><?xml version="1.0" encoding="utf-8"?>
<p:tagLst xmlns:p="http://schemas.openxmlformats.org/presentationml/2006/main">
  <p:tag name="THINKCELLSHAPEDONOTDELETE" val="tC6uKpPhSqkmC4f8OctN5bw"/>
</p:tagLst>
</file>

<file path=ppt/tags/tag222.xml><?xml version="1.0" encoding="utf-8"?>
<p:tagLst xmlns:p="http://schemas.openxmlformats.org/presentationml/2006/main">
  <p:tag name="THINKCELLSHAPEDONOTDELETE" val="tyZvbvEmYKkG0uiY0HEYsYA"/>
</p:tagLst>
</file>

<file path=ppt/tags/tag223.xml><?xml version="1.0" encoding="utf-8"?>
<p:tagLst xmlns:p="http://schemas.openxmlformats.org/presentationml/2006/main">
  <p:tag name="THINKCELLSHAPEDONOTDELETE" val="tIu2FUo_pz0OsB9KRQ2ewkQ"/>
</p:tagLst>
</file>

<file path=ppt/tags/tag224.xml><?xml version="1.0" encoding="utf-8"?>
<p:tagLst xmlns:p="http://schemas.openxmlformats.org/presentationml/2006/main">
  <p:tag name="DATE" val="2012/8/4 18:22:17"/>
  <p:tag name="STYLE" val="AcnBodyText"/>
</p:tagLst>
</file>

<file path=ppt/tags/tag225.xml><?xml version="1.0" encoding="utf-8"?>
<p:tagLst xmlns:p="http://schemas.openxmlformats.org/presentationml/2006/main">
  <p:tag name="THINKCELLSHAPEDONOTDELETE" val="thinkcellActiveDocDoNotDelete"/>
</p:tagLst>
</file>

<file path=ppt/tags/tag226.xml><?xml version="1.0" encoding="utf-8"?>
<p:tagLst xmlns:p="http://schemas.openxmlformats.org/presentationml/2006/main">
  <p:tag name="THINKCELLSHAPEDONOTDELETE" val="teRiwP3Pckk.FLZaMrc3LZw"/>
</p:tagLst>
</file>

<file path=ppt/tags/tag227.xml><?xml version="1.0" encoding="utf-8"?>
<p:tagLst xmlns:p="http://schemas.openxmlformats.org/presentationml/2006/main">
  <p:tag name="THINKCELLSHAPEDONOTDELETE" val="tK3P6dc0kW0uTR7YAcTHfcQ"/>
</p:tagLst>
</file>

<file path=ppt/tags/tag228.xml><?xml version="1.0" encoding="utf-8"?>
<p:tagLst xmlns:p="http://schemas.openxmlformats.org/presentationml/2006/main">
  <p:tag name="THINKCELLSHAPEDONOTDELETE" val="tlnuWQlsIYkWQ_MlcUGIBQw"/>
</p:tagLst>
</file>

<file path=ppt/tags/tag229.xml><?xml version="1.0" encoding="utf-8"?>
<p:tagLst xmlns:p="http://schemas.openxmlformats.org/presentationml/2006/main">
  <p:tag name="THINKCELLSHAPEDONOTDELETE" val="tfNx_8d7WUUexrwOqRzV9Ng"/>
</p:tagLst>
</file>

<file path=ppt/tags/tag230.xml><?xml version="1.0" encoding="utf-8"?>
<p:tagLst xmlns:p="http://schemas.openxmlformats.org/presentationml/2006/main">
  <p:tag name="THINKCELLSHAPEDONOTDELETE" val="torSVg1WzUE.A0xaKJyoL_A"/>
</p:tagLst>
</file>

<file path=ppt/tags/tag231.xml><?xml version="1.0" encoding="utf-8"?>
<p:tagLst xmlns:p="http://schemas.openxmlformats.org/presentationml/2006/main">
  <p:tag name="THINKCELLSHAPEDONOTDELETE" val="tRnV_L25nYEW8dLU1zjS.jA"/>
</p:tagLst>
</file>

<file path=ppt/tags/tag232.xml><?xml version="1.0" encoding="utf-8"?>
<p:tagLst xmlns:p="http://schemas.openxmlformats.org/presentationml/2006/main">
  <p:tag name="THINKCELLSHAPEDONOTDELETE" val="taLm9dttdrU.oYlitWMP8VQ"/>
</p:tagLst>
</file>

<file path=ppt/tags/tag233.xml><?xml version="1.0" encoding="utf-8"?>
<p:tagLst xmlns:p="http://schemas.openxmlformats.org/presentationml/2006/main">
  <p:tag name="THINKCELLSHAPEDONOTDELETE" val="tYY1vRr1tJ0W6oM24UK4nYw"/>
</p:tagLst>
</file>

<file path=ppt/tags/tag234.xml><?xml version="1.0" encoding="utf-8"?>
<p:tagLst xmlns:p="http://schemas.openxmlformats.org/presentationml/2006/main">
  <p:tag name="THINKCELLSHAPEDONOTDELETE" val="ti1AdVa8qh0mwVMDV1L0_ZQ"/>
</p:tagLst>
</file>

<file path=ppt/tags/tag235.xml><?xml version="1.0" encoding="utf-8"?>
<p:tagLst xmlns:p="http://schemas.openxmlformats.org/presentationml/2006/main">
  <p:tag name="THINKCELLSHAPEDONOTDELETE" val="t5cJEXl_y60.fddT1rTy8eQ"/>
</p:tagLst>
</file>

<file path=ppt/tags/tag236.xml><?xml version="1.0" encoding="utf-8"?>
<p:tagLst xmlns:p="http://schemas.openxmlformats.org/presentationml/2006/main">
  <p:tag name="THINKCELLSHAPEDONOTDELETE" val="tK3tdVREN3EeJ2LsTfdyMYA"/>
</p:tagLst>
</file>

<file path=ppt/tags/tag237.xml><?xml version="1.0" encoding="utf-8"?>
<p:tagLst xmlns:p="http://schemas.openxmlformats.org/presentationml/2006/main">
  <p:tag name="THINKCELLSHAPEDONOTDELETE" val="tRmhRJ9TXO02Y1pnzLvN0HQ"/>
</p:tagLst>
</file>

<file path=ppt/tags/tag238.xml><?xml version="1.0" encoding="utf-8"?>
<p:tagLst xmlns:p="http://schemas.openxmlformats.org/presentationml/2006/main">
  <p:tag name="THINKCELLSHAPEDONOTDELETE" val="taq8xO6KSqU6Z5ujv0KJ8Hg"/>
</p:tagLst>
</file>

<file path=ppt/tags/tag239.xml><?xml version="1.0" encoding="utf-8"?>
<p:tagLst xmlns:p="http://schemas.openxmlformats.org/presentationml/2006/main">
  <p:tag name="THINKCELLSHAPEDONOTDELETE" val="tuljFpCr_TE6UbH6MvNb7iw"/>
</p:tagLst>
</file>

<file path=ppt/tags/tag240.xml><?xml version="1.0" encoding="utf-8"?>
<p:tagLst xmlns:p="http://schemas.openxmlformats.org/presentationml/2006/main">
  <p:tag name="THINKCELLSHAPEDONOTDELETE" val="tsdrqu.GZqkG29ROMtojyeg"/>
</p:tagLst>
</file>

<file path=ppt/tags/tag241.xml><?xml version="1.0" encoding="utf-8"?>
<p:tagLst xmlns:p="http://schemas.openxmlformats.org/presentationml/2006/main">
  <p:tag name="THINKCELLSHAPEDONOTDELETE" val="tVStWN4eY9keKMbHdXrlHGw"/>
</p:tagLst>
</file>

<file path=ppt/tags/tag242.xml><?xml version="1.0" encoding="utf-8"?>
<p:tagLst xmlns:p="http://schemas.openxmlformats.org/presentationml/2006/main">
  <p:tag name="THINKCELLSHAPEDONOTDELETE" val="tiPZuhuJEz02hyNRKwok9Fw"/>
</p:tagLst>
</file>

<file path=ppt/tags/tag243.xml><?xml version="1.0" encoding="utf-8"?>
<p:tagLst xmlns:p="http://schemas.openxmlformats.org/presentationml/2006/main">
  <p:tag name="THINKCELLSHAPEDONOTDELETE" val="t88rc75_IAU2lirf7.ruHJA"/>
</p:tagLst>
</file>

<file path=ppt/tags/tag244.xml><?xml version="1.0" encoding="utf-8"?>
<p:tagLst xmlns:p="http://schemas.openxmlformats.org/presentationml/2006/main">
  <p:tag name="THINKCELLSHAPEDONOTDELETE" val="tgqvlb8xg4UyM8zQ57bkurQ"/>
</p:tagLst>
</file>

<file path=ppt/tags/tag245.xml><?xml version="1.0" encoding="utf-8"?>
<p:tagLst xmlns:p="http://schemas.openxmlformats.org/presentationml/2006/main">
  <p:tag name="THINKCELLSHAPEDONOTDELETE" val="ttyvym45deUeGdXp1Y09ZDw"/>
</p:tagLst>
</file>

<file path=ppt/tags/tag246.xml><?xml version="1.0" encoding="utf-8"?>
<p:tagLst xmlns:p="http://schemas.openxmlformats.org/presentationml/2006/main">
  <p:tag name="THINKCELLSHAPEDONOTDELETE" val="tvBiltZ6qUEyjMlhbgsCwaw"/>
</p:tagLst>
</file>

<file path=ppt/tags/tag247.xml><?xml version="1.0" encoding="utf-8"?>
<p:tagLst xmlns:p="http://schemas.openxmlformats.org/presentationml/2006/main">
  <p:tag name="THINKCELLSHAPEDONOTDELETE" val="tyoT4Sv.vJEyYOEQSeoNFUw"/>
</p:tagLst>
</file>

<file path=ppt/tags/tag248.xml><?xml version="1.0" encoding="utf-8"?>
<p:tagLst xmlns:p="http://schemas.openxmlformats.org/presentationml/2006/main">
  <p:tag name="THINKCELLSHAPEDONOTDELETE" val="tiY4n7GFTSUaNzANIXm5pTw"/>
</p:tagLst>
</file>

<file path=ppt/tags/tag249.xml><?xml version="1.0" encoding="utf-8"?>
<p:tagLst xmlns:p="http://schemas.openxmlformats.org/presentationml/2006/main">
  <p:tag name="THINKCELLSHAPEDONOTDELETE" val="t.a4r.E.SS0WHTgm.QsIOFQ"/>
</p:tagLst>
</file>

<file path=ppt/tags/tag250.xml><?xml version="1.0" encoding="utf-8"?>
<p:tagLst xmlns:p="http://schemas.openxmlformats.org/presentationml/2006/main">
  <p:tag name="THINKCELLSHAPEDONOTDELETE" val="t7tR.hXBMUkCfq9nYW2fZQQ"/>
</p:tagLst>
</file>

<file path=ppt/tags/tag251.xml><?xml version="1.0" encoding="utf-8"?>
<p:tagLst xmlns:p="http://schemas.openxmlformats.org/presentationml/2006/main">
  <p:tag name="DATE" val="2012/8/4 18:22:17"/>
  <p:tag name="STYLE" val="AcnBodyText"/>
</p:tagLst>
</file>

<file path=ppt/tags/tag252.xml><?xml version="1.0" encoding="utf-8"?>
<p:tagLst xmlns:p="http://schemas.openxmlformats.org/presentationml/2006/main">
  <p:tag name="THINKCELLSHAPEDONOTDELETE" val="tt0DPCOs_HEKVImwlzbujOA"/>
</p:tagLst>
</file>

<file path=ppt/tags/tag253.xml><?xml version="1.0" encoding="utf-8"?>
<p:tagLst xmlns:p="http://schemas.openxmlformats.org/presentationml/2006/main">
  <p:tag name="THINKCELLSHAPEDONOTDELETE" val="tdPpjObLuskG_5R7UDnkhjQ"/>
</p:tagLst>
</file>

<file path=ppt/tags/tag254.xml><?xml version="1.0" encoding="utf-8"?>
<p:tagLst xmlns:p="http://schemas.openxmlformats.org/presentationml/2006/main">
  <p:tag name="THINKCELLSHAPEDONOTDELETE" val="t.eVjw4d9jUibhLCtsG7sBw"/>
</p:tagLst>
</file>

<file path=ppt/tags/tag255.xml><?xml version="1.0" encoding="utf-8"?>
<p:tagLst xmlns:p="http://schemas.openxmlformats.org/presentationml/2006/main">
  <p:tag name="THINKCELLSHAPEDONOTDELETE" val="t01eCS2rKUky6qhs2H9dqQw"/>
</p:tagLst>
</file>

<file path=ppt/tags/tag256.xml><?xml version="1.0" encoding="utf-8"?>
<p:tagLst xmlns:p="http://schemas.openxmlformats.org/presentationml/2006/main">
  <p:tag name="THINKCELLSHAPEDONOTDELETE" val="tZA9OhyL79kabCjIzQ4RZZA"/>
</p:tagLst>
</file>

<file path=ppt/tags/tag257.xml><?xml version="1.0" encoding="utf-8"?>
<p:tagLst xmlns:p="http://schemas.openxmlformats.org/presentationml/2006/main">
  <p:tag name="THINKCELLSHAPEDONOTDELETE" val="tNlGh6womiUepxn5bakLtxg"/>
</p:tagLst>
</file>

<file path=ppt/tags/tag258.xml><?xml version="1.0" encoding="utf-8"?>
<p:tagLst xmlns:p="http://schemas.openxmlformats.org/presentationml/2006/main">
  <p:tag name="THINKCELLSHAPEDONOTDELETE" val="tzuwkxjq5AUCGnZCP6XeCKQ"/>
</p:tagLst>
</file>

<file path=ppt/tags/tag259.xml><?xml version="1.0" encoding="utf-8"?>
<p:tagLst xmlns:p="http://schemas.openxmlformats.org/presentationml/2006/main">
  <p:tag name="THINKCELLSHAPEDONOTDELETE" val="tXZMwNrO_BUiium3VRd33Mg"/>
</p:tagLst>
</file>

<file path=ppt/tags/tag260.xml><?xml version="1.0" encoding="utf-8"?>
<p:tagLst xmlns:p="http://schemas.openxmlformats.org/presentationml/2006/main">
  <p:tag name="THINKCELLSHAPEDONOTDELETE" val="tS2kRBKS0v0WkiELPi83T5g"/>
</p:tagLst>
</file>

<file path=ppt/tags/tag261.xml><?xml version="1.0" encoding="utf-8"?>
<p:tagLst xmlns:p="http://schemas.openxmlformats.org/presentationml/2006/main">
  <p:tag name="THINKCELLSHAPEDONOTDELETE" val="tj2OJSRNXd06d6nBmafejJw"/>
</p:tagLst>
</file>

<file path=ppt/tags/tag262.xml><?xml version="1.0" encoding="utf-8"?>
<p:tagLst xmlns:p="http://schemas.openxmlformats.org/presentationml/2006/main">
  <p:tag name="THINKCELLSHAPEDONOTDELETE" val="thinkcellActiveDocDoNotDelete"/>
</p:tagLst>
</file>

<file path=ppt/tags/tag263.xml><?xml version="1.0" encoding="utf-8"?>
<p:tagLst xmlns:p="http://schemas.openxmlformats.org/presentationml/2006/main">
  <p:tag name="THINKCELLSHAPEDONOTDELETE" val="tkLPzk0tNCE6SplllFP_Qqw"/>
</p:tagLst>
</file>

<file path=ppt/tags/tag264.xml><?xml version="1.0" encoding="utf-8"?>
<p:tagLst xmlns:p="http://schemas.openxmlformats.org/presentationml/2006/main">
  <p:tag name="THINKCELLSHAPEDONOTDELETE" val="tzW223s3AyEWQb9pQadAh3w"/>
</p:tagLst>
</file>

<file path=ppt/tags/tag265.xml><?xml version="1.0" encoding="utf-8"?>
<p:tagLst xmlns:p="http://schemas.openxmlformats.org/presentationml/2006/main">
  <p:tag name="THINKCELLSHAPEDONOTDELETE" val="teR8a6e9YYkGusTYrD9tZqg"/>
</p:tagLst>
</file>

<file path=ppt/tags/tag266.xml><?xml version="1.0" encoding="utf-8"?>
<p:tagLst xmlns:p="http://schemas.openxmlformats.org/presentationml/2006/main">
  <p:tag name="THINKCELLSHAPEDONOTDELETE" val="tgQff47NtX0mfy9ycg.P_GA"/>
</p:tagLst>
</file>

<file path=ppt/tags/tag267.xml><?xml version="1.0" encoding="utf-8"?>
<p:tagLst xmlns:p="http://schemas.openxmlformats.org/presentationml/2006/main">
  <p:tag name="THINKCELLSHAPEDONOTDELETE" val="tXm9rBvLg_kidoVKYVaGsOg"/>
</p:tagLst>
</file>

<file path=ppt/tags/tag268.xml><?xml version="1.0" encoding="utf-8"?>
<p:tagLst xmlns:p="http://schemas.openxmlformats.org/presentationml/2006/main">
  <p:tag name="THINKCELLSHAPEDONOTDELETE" val="tqjP2isg6i0mhm8DRN23fIw"/>
</p:tagLst>
</file>

<file path=ppt/tags/tag269.xml><?xml version="1.0" encoding="utf-8"?>
<p:tagLst xmlns:p="http://schemas.openxmlformats.org/presentationml/2006/main">
  <p:tag name="THINKCELLSHAPEDONOTDELETE" val="t34fhLbhXpkShRZcs5s0ISw"/>
</p:tagLst>
</file>

<file path=ppt/tags/tag270.xml><?xml version="1.0" encoding="utf-8"?>
<p:tagLst xmlns:p="http://schemas.openxmlformats.org/presentationml/2006/main">
  <p:tag name="THINKCELLSHAPEDONOTDELETE" val="tHg8qX.PymkW6bYVomRW4qw"/>
</p:tagLst>
</file>

<file path=ppt/tags/tag271.xml><?xml version="1.0" encoding="utf-8"?>
<p:tagLst xmlns:p="http://schemas.openxmlformats.org/presentationml/2006/main">
  <p:tag name="THINKCELLSHAPEDONOTDELETE" val="tqfnl.L9MC06VmTxTPkIgjg"/>
</p:tagLst>
</file>

<file path=ppt/tags/tag272.xml><?xml version="1.0" encoding="utf-8"?>
<p:tagLst xmlns:p="http://schemas.openxmlformats.org/presentationml/2006/main">
  <p:tag name="THINKCELLSHAPEDONOTDELETE" val="toOwbtG1weEWm1BUybTyQnw"/>
</p:tagLst>
</file>

<file path=ppt/tags/tag273.xml><?xml version="1.0" encoding="utf-8"?>
<p:tagLst xmlns:p="http://schemas.openxmlformats.org/presentationml/2006/main">
  <p:tag name="THINKCELLSHAPEDONOTDELETE" val="tRv6acqTX20qK7JkcX1.0cw"/>
</p:tagLst>
</file>

<file path=ppt/tags/tag274.xml><?xml version="1.0" encoding="utf-8"?>
<p:tagLst xmlns:p="http://schemas.openxmlformats.org/presentationml/2006/main">
  <p:tag name="THINKCELLSHAPEDONOTDELETE" val="tDPnkpAbEvkCQnQfp4O5QgQ"/>
</p:tagLst>
</file>

<file path=ppt/tags/tag275.xml><?xml version="1.0" encoding="utf-8"?>
<p:tagLst xmlns:p="http://schemas.openxmlformats.org/presentationml/2006/main">
  <p:tag name="THINKCELLSHAPEDONOTDELETE" val="tGXtiFowh.0C5cxR_dSEe6w"/>
</p:tagLst>
</file>

<file path=ppt/tags/tag276.xml><?xml version="1.0" encoding="utf-8"?>
<p:tagLst xmlns:p="http://schemas.openxmlformats.org/presentationml/2006/main">
  <p:tag name="THINKCELLSHAPEDONOTDELETE" val="t1UdFkCTsQEiXI382JADHow"/>
</p:tagLst>
</file>

<file path=ppt/tags/tag277.xml><?xml version="1.0" encoding="utf-8"?>
<p:tagLst xmlns:p="http://schemas.openxmlformats.org/presentationml/2006/main">
  <p:tag name="THINKCELLSHAPEDONOTDELETE" val="tb3WDRkaSMkecqAYoyG0yDg"/>
</p:tagLst>
</file>

<file path=ppt/tags/tag278.xml><?xml version="1.0" encoding="utf-8"?>
<p:tagLst xmlns:p="http://schemas.openxmlformats.org/presentationml/2006/main">
  <p:tag name="THINKCELLSHAPEDONOTDELETE" val="tmvRV5kIegkuEbtj2y.XfmQ"/>
</p:tagLst>
</file>

<file path=ppt/tags/tag279.xml><?xml version="1.0" encoding="utf-8"?>
<p:tagLst xmlns:p="http://schemas.openxmlformats.org/presentationml/2006/main">
  <p:tag name="THINKCELLSHAPEDONOTDELETE" val="tTMIfvTY_nEeyRg8jSx83gA"/>
</p:tagLst>
</file>

<file path=ppt/tags/tag280.xml><?xml version="1.0" encoding="utf-8"?>
<p:tagLst xmlns:p="http://schemas.openxmlformats.org/presentationml/2006/main">
  <p:tag name="THINKCELLSHAPEDONOTDELETE" val="tvbGQdGCbV0e47xdkhn_BWw"/>
</p:tagLst>
</file>

<file path=ppt/tags/tag281.xml><?xml version="1.0" encoding="utf-8"?>
<p:tagLst xmlns:p="http://schemas.openxmlformats.org/presentationml/2006/main">
  <p:tag name="THINKCELLSHAPEDONOTDELETE" val="t.vyfpKOn0Em5S3vhrf.sGg"/>
</p:tagLst>
</file>

<file path=ppt/tags/tag282.xml><?xml version="1.0" encoding="utf-8"?>
<p:tagLst xmlns:p="http://schemas.openxmlformats.org/presentationml/2006/main">
  <p:tag name="THINKCELLSHAPEDONOTDELETE" val="t45jv7Q.LC0ul0Bdbjw40zQ"/>
</p:tagLst>
</file>

<file path=ppt/tags/tag283.xml><?xml version="1.0" encoding="utf-8"?>
<p:tagLst xmlns:p="http://schemas.openxmlformats.org/presentationml/2006/main">
  <p:tag name="THINKCELLSHAPEDONOTDELETE" val="tcXHnmAoQIEiMBpHv5i.k4w"/>
</p:tagLst>
</file>

<file path=ppt/tags/tag284.xml><?xml version="1.0" encoding="utf-8"?>
<p:tagLst xmlns:p="http://schemas.openxmlformats.org/presentationml/2006/main">
  <p:tag name="DATE" val="2013/8/26 20:51:04"/>
  <p:tag name="STYLE" val="AcnBodyText"/>
</p:tagLst>
</file>

<file path=ppt/tags/tag285.xml><?xml version="1.0" encoding="utf-8"?>
<p:tagLst xmlns:p="http://schemas.openxmlformats.org/presentationml/2006/main">
  <p:tag name="DATE" val="2012/8/4 18:22:17"/>
  <p:tag name="STYLE" val="AcnBodyText"/>
</p:tagLst>
</file>

<file path=ppt/tags/tag286.xml><?xml version="1.0" encoding="utf-8"?>
<p:tagLst xmlns:p="http://schemas.openxmlformats.org/presentationml/2006/main">
  <p:tag name="THINKCELLSHAPEDONOTDELETE" val="thinkcellActiveDocDoNotDelete"/>
</p:tagLst>
</file>

<file path=ppt/tags/tag287.xml><?xml version="1.0" encoding="utf-8"?>
<p:tagLst xmlns:p="http://schemas.openxmlformats.org/presentationml/2006/main">
  <p:tag name="THINKCELLSHAPEDONOTDELETE" val="teRiwP3Pckk.FLZaMrc3LZw"/>
</p:tagLst>
</file>

<file path=ppt/tags/tag288.xml><?xml version="1.0" encoding="utf-8"?>
<p:tagLst xmlns:p="http://schemas.openxmlformats.org/presentationml/2006/main">
  <p:tag name="THINKCELLSHAPEDONOTDELETE" val="tjag1pDFHtUSA7p7V5f58LQ"/>
</p:tagLst>
</file>

<file path=ppt/tags/tag289.xml><?xml version="1.0" encoding="utf-8"?>
<p:tagLst xmlns:p="http://schemas.openxmlformats.org/presentationml/2006/main">
  <p:tag name="THINKCELLSHAPEDONOTDELETE" val="t8ggHb0VvYku8ZMneFgpMFA"/>
</p:tagLst>
</file>

<file path=ppt/tags/tag290.xml><?xml version="1.0" encoding="utf-8"?>
<p:tagLst xmlns:p="http://schemas.openxmlformats.org/presentationml/2006/main">
  <p:tag name="THINKCELLSHAPEDONOTDELETE" val="tjW6RLJkZJEauKZHkq_tM5Q"/>
</p:tagLst>
</file>

<file path=ppt/tags/tag291.xml><?xml version="1.0" encoding="utf-8"?>
<p:tagLst xmlns:p="http://schemas.openxmlformats.org/presentationml/2006/main">
  <p:tag name="THINKCELLSHAPEDONOTDELETE" val="t9jXNPnIy8kKZxZ5YvDg9FQ"/>
</p:tagLst>
</file>

<file path=ppt/tags/tag292.xml><?xml version="1.0" encoding="utf-8"?>
<p:tagLst xmlns:p="http://schemas.openxmlformats.org/presentationml/2006/main">
  <p:tag name="THINKCELLSHAPEDONOTDELETE" val="tOcc1TYw9WE6L1GGoL2vPeA"/>
</p:tagLst>
</file>

<file path=ppt/tags/tag293.xml><?xml version="1.0" encoding="utf-8"?>
<p:tagLst xmlns:p="http://schemas.openxmlformats.org/presentationml/2006/main">
  <p:tag name="THINKCELLSHAPEDONOTDELETE" val="t2aGYZP2cgEKQuI25eMf7iQ"/>
</p:tagLst>
</file>

<file path=ppt/tags/tag294.xml><?xml version="1.0" encoding="utf-8"?>
<p:tagLst xmlns:p="http://schemas.openxmlformats.org/presentationml/2006/main">
  <p:tag name="THINKCELLSHAPEDONOTDELETE" val="tScMoiBF2ckegBWs6z717sw"/>
</p:tagLst>
</file>

<file path=ppt/tags/tag295.xml><?xml version="1.0" encoding="utf-8"?>
<p:tagLst xmlns:p="http://schemas.openxmlformats.org/presentationml/2006/main">
  <p:tag name="THINKCELLSHAPEDONOTDELETE" val="tHB10v7CpgUKeJni_vuYmsQ"/>
</p:tagLst>
</file>

<file path=ppt/tags/tag296.xml><?xml version="1.0" encoding="utf-8"?>
<p:tagLst xmlns:p="http://schemas.openxmlformats.org/presentationml/2006/main">
  <p:tag name="THINKCELLSHAPEDONOTDELETE" val="tKc5UN8lSpkK46RUDyqAtlA"/>
</p:tagLst>
</file>

<file path=ppt/tags/tag297.xml><?xml version="1.0" encoding="utf-8"?>
<p:tagLst xmlns:p="http://schemas.openxmlformats.org/presentationml/2006/main">
  <p:tag name="THINKCELLSHAPEDONOTDELETE" val="tPloxS5rrnUyBRLYBNQV9Fw"/>
</p:tagLst>
</file>

<file path=ppt/tags/tag298.xml><?xml version="1.0" encoding="utf-8"?>
<p:tagLst xmlns:p="http://schemas.openxmlformats.org/presentationml/2006/main">
  <p:tag name="THINKCELLSHAPEDONOTDELETE" val="tDW8Jf6IojU2ItY03f1iwvQ"/>
</p:tagLst>
</file>

<file path=ppt/tags/tag299.xml><?xml version="1.0" encoding="utf-8"?>
<p:tagLst xmlns:p="http://schemas.openxmlformats.org/presentationml/2006/main">
  <p:tag name="THINKCELLSHAPEDONOTDELETE" val="tUs8h_qzeIEG7lo13S7kT5A"/>
</p:tagLst>
</file>

<file path=ppt/tags/tag300.xml><?xml version="1.0" encoding="utf-8"?>
<p:tagLst xmlns:p="http://schemas.openxmlformats.org/presentationml/2006/main">
  <p:tag name="THINKCELLSHAPEDONOTDELETE" val="tPfW5jZXwNUGHUICtevNrOQ"/>
</p:tagLst>
</file>

<file path=ppt/tags/tag301.xml><?xml version="1.0" encoding="utf-8"?>
<p:tagLst xmlns:p="http://schemas.openxmlformats.org/presentationml/2006/main">
  <p:tag name="THINKCELLSHAPEDONOTDELETE" val="tr.N9EDiIkk20u0zrZQmDHw"/>
</p:tagLst>
</file>

<file path=ppt/tags/tag302.xml><?xml version="1.0" encoding="utf-8"?>
<p:tagLst xmlns:p="http://schemas.openxmlformats.org/presentationml/2006/main">
  <p:tag name="THINKCELLSHAPEDONOTDELETE" val="tunUklvs78kyK.QOUSddDYw"/>
</p:tagLst>
</file>

<file path=ppt/tags/tag303.xml><?xml version="1.0" encoding="utf-8"?>
<p:tagLst xmlns:p="http://schemas.openxmlformats.org/presentationml/2006/main">
  <p:tag name="THINKCELLSHAPEDONOTDELETE" val="tcYQx8VmhvkOOUYElNHQQgQ"/>
</p:tagLst>
</file>

<file path=ppt/tags/tag304.xml><?xml version="1.0" encoding="utf-8"?>
<p:tagLst xmlns:p="http://schemas.openxmlformats.org/presentationml/2006/main">
  <p:tag name="THINKCELLSHAPEDONOTDELETE" val="tPfXLehWfe0qqup7K7539Zw"/>
</p:tagLst>
</file>

<file path=ppt/tags/tag305.xml><?xml version="1.0" encoding="utf-8"?>
<p:tagLst xmlns:p="http://schemas.openxmlformats.org/presentationml/2006/main">
  <p:tag name="THINKCELLSHAPEDONOTDELETE" val="thwOSdHsrb0.i3u.Guu0R4A"/>
</p:tagLst>
</file>

<file path=ppt/tags/tag306.xml><?xml version="1.0" encoding="utf-8"?>
<p:tagLst xmlns:p="http://schemas.openxmlformats.org/presentationml/2006/main">
  <p:tag name="THINKCELLSHAPEDONOTDELETE" val="tvMeEh9vKyUiOH0uIyN9wFQ"/>
</p:tagLst>
</file>

<file path=ppt/tags/tag307.xml><?xml version="1.0" encoding="utf-8"?>
<p:tagLst xmlns:p="http://schemas.openxmlformats.org/presentationml/2006/main">
  <p:tag name="THINKCELLSHAPEDONOTDELETE" val="tyGVVQ845Rk2X0N9NaT5yHw"/>
</p:tagLst>
</file>

<file path=ppt/tags/tag308.xml><?xml version="1.0" encoding="utf-8"?>
<p:tagLst xmlns:p="http://schemas.openxmlformats.org/presentationml/2006/main">
  <p:tag name="THINKCELLSHAPEDONOTDELETE" val="tHRMQwh9I0keLl6g0xehawQ"/>
</p:tagLst>
</file>

<file path=ppt/tags/tag309.xml><?xml version="1.0" encoding="utf-8"?>
<p:tagLst xmlns:p="http://schemas.openxmlformats.org/presentationml/2006/main">
  <p:tag name="THINKCELLSHAPEDONOTDELETE" val="tUP5hdPv_KkOd30fWEOKQxw"/>
</p:tagLst>
</file>

<file path=ppt/tags/tag310.xml><?xml version="1.0" encoding="utf-8"?>
<p:tagLst xmlns:p="http://schemas.openxmlformats.org/presentationml/2006/main">
  <p:tag name="THINKCELLSHAPEDONOTDELETE" val="tHQoAXP_1k0KArAM66LM4gw"/>
</p:tagLst>
</file>

<file path=ppt/tags/tag311.xml><?xml version="1.0" encoding="utf-8"?>
<p:tagLst xmlns:p="http://schemas.openxmlformats.org/presentationml/2006/main">
  <p:tag name="THINKCELLSHAPEDONOTDELETE" val="tTDuNbwaVsE67Zc_29zlxHg"/>
</p:tagLst>
</file>

<file path=ppt/tags/tag312.xml><?xml version="1.0" encoding="utf-8"?>
<p:tagLst xmlns:p="http://schemas.openxmlformats.org/presentationml/2006/main">
  <p:tag name="THINKCELLSHAPEDONOTDELETE" val="t4H03qmPplkiQ29psdmBy6A"/>
</p:tagLst>
</file>

<file path=ppt/tags/tag313.xml><?xml version="1.0" encoding="utf-8"?>
<p:tagLst xmlns:p="http://schemas.openxmlformats.org/presentationml/2006/main">
  <p:tag name="THINKCELLSHAPEDONOTDELETE" val="t7RM_yJjJ_0CauGwH2joyng"/>
</p:tagLst>
</file>

<file path=ppt/tags/tag314.xml><?xml version="1.0" encoding="utf-8"?>
<p:tagLst xmlns:p="http://schemas.openxmlformats.org/presentationml/2006/main">
  <p:tag name="THINKCELLSHAPEDONOTDELETE" val="tiwQovp_OZEWLEMw6Qq7RxA"/>
</p:tagLst>
</file>

<file path=ppt/tags/tag315.xml><?xml version="1.0" encoding="utf-8"?>
<p:tagLst xmlns:p="http://schemas.openxmlformats.org/presentationml/2006/main">
  <p:tag name="THINKCELLSHAPEDONOTDELETE" val="tue5jq0KbXkGQ0NUYJb_uLQ"/>
</p:tagLst>
</file>

<file path=ppt/tags/tag316.xml><?xml version="1.0" encoding="utf-8"?>
<p:tagLst xmlns:p="http://schemas.openxmlformats.org/presentationml/2006/main">
  <p:tag name="THINKCELLSHAPEDONOTDELETE" val="tUJeV0W14LEymcTn0E..lfg"/>
</p:tagLst>
</file>

<file path=ppt/tags/tag317.xml><?xml version="1.0" encoding="utf-8"?>
<p:tagLst xmlns:p="http://schemas.openxmlformats.org/presentationml/2006/main">
  <p:tag name="THINKCELLSHAPEDONOTDELETE" val="t5p2L6pgCY0qcdEVtnFkiDg"/>
</p:tagLst>
</file>

<file path=ppt/tags/tag318.xml><?xml version="1.0" encoding="utf-8"?>
<p:tagLst xmlns:p="http://schemas.openxmlformats.org/presentationml/2006/main">
  <p:tag name="THINKCELLSHAPEDONOTDELETE" val="tjKDJpmEQNEGMzzOUDUHmww"/>
</p:tagLst>
</file>

<file path=ppt/tags/tag319.xml><?xml version="1.0" encoding="utf-8"?>
<p:tagLst xmlns:p="http://schemas.openxmlformats.org/presentationml/2006/main">
  <p:tag name="THINKCELLSHAPEDONOTDELETE" val="tkpLeXFNUjEG1OR0EXnNTZw"/>
</p:tagLst>
</file>

<file path=ppt/tags/tag320.xml><?xml version="1.0" encoding="utf-8"?>
<p:tagLst xmlns:p="http://schemas.openxmlformats.org/presentationml/2006/main">
  <p:tag name="THINKCELLSHAPEDONOTDELETE" val="tFV2PdTuAnEurWktqTLQgMw"/>
</p:tagLst>
</file>

<file path=ppt/tags/tag321.xml><?xml version="1.0" encoding="utf-8"?>
<p:tagLst xmlns:p="http://schemas.openxmlformats.org/presentationml/2006/main">
  <p:tag name="THINKCELLSHAPEDONOTDELETE" val="tJZxWJOCGqUWRHQmI1H3Xqw"/>
</p:tagLst>
</file>

<file path=ppt/tags/tag322.xml><?xml version="1.0" encoding="utf-8"?>
<p:tagLst xmlns:p="http://schemas.openxmlformats.org/presentationml/2006/main">
  <p:tag name="THINKCELLSHAPEDONOTDELETE" val="t3DPHy5Ku2kC4i97MBQe3oQ"/>
</p:tagLst>
</file>

<file path=ppt/tags/tag323.xml><?xml version="1.0" encoding="utf-8"?>
<p:tagLst xmlns:p="http://schemas.openxmlformats.org/presentationml/2006/main">
  <p:tag name="THINKCELLSHAPEDONOTDELETE" val="tyTTAQfsUO0SK2_KNjM0kaw"/>
</p:tagLst>
</file>

<file path=ppt/tags/tag324.xml><?xml version="1.0" encoding="utf-8"?>
<p:tagLst xmlns:p="http://schemas.openxmlformats.org/presentationml/2006/main">
  <p:tag name="THINKCELLSHAPEDONOTDELETE" val="tpLdFwwoIDkGIA4n0OvQN1g"/>
</p:tagLst>
</file>

<file path=ppt/tags/tag325.xml><?xml version="1.0" encoding="utf-8"?>
<p:tagLst xmlns:p="http://schemas.openxmlformats.org/presentationml/2006/main">
  <p:tag name="THINKCELLSHAPEDONOTDELETE" val="t9slVtr21uUCmgLQoZ7yyBA"/>
</p:tagLst>
</file>

<file path=ppt/tags/tag326.xml><?xml version="1.0" encoding="utf-8"?>
<p:tagLst xmlns:p="http://schemas.openxmlformats.org/presentationml/2006/main">
  <p:tag name="THINKCELLSHAPEDONOTDELETE" val="tJtTTugWUnEu1lLc9IgAGiQ"/>
</p:tagLst>
</file>

<file path=ppt/tags/tag327.xml><?xml version="1.0" encoding="utf-8"?>
<p:tagLst xmlns:p="http://schemas.openxmlformats.org/presentationml/2006/main">
  <p:tag name="THINKCELLSHAPEDONOTDELETE" val="ttH744Ov6e0yg9yiX8sIcbQ"/>
</p:tagLst>
</file>

<file path=ppt/tags/tag328.xml><?xml version="1.0" encoding="utf-8"?>
<p:tagLst xmlns:p="http://schemas.openxmlformats.org/presentationml/2006/main">
  <p:tag name="THINKCELLSHAPEDONOTDELETE" val="t5waE_RI47Euyd3L5VUd8_g"/>
</p:tagLst>
</file>

<file path=ppt/tags/tag329.xml><?xml version="1.0" encoding="utf-8"?>
<p:tagLst xmlns:p="http://schemas.openxmlformats.org/presentationml/2006/main">
  <p:tag name="THINKCELLSHAPEDONOTDELETE" val="tARp3QxQigkCg3i8wm2pz2Q"/>
</p:tagLst>
</file>

<file path=ppt/tags/tag330.xml><?xml version="1.0" encoding="utf-8"?>
<p:tagLst xmlns:p="http://schemas.openxmlformats.org/presentationml/2006/main">
  <p:tag name="THINKCELLSHAPEDONOTDELETE" val="tPstfIOtxoUSyp7sLd1YqSw"/>
</p:tagLst>
</file>

<file path=ppt/tags/tag331.xml><?xml version="1.0" encoding="utf-8"?>
<p:tagLst xmlns:p="http://schemas.openxmlformats.org/presentationml/2006/main">
  <p:tag name="THINKCELLSHAPEDONOTDELETE" val="tvLjXQcSjyE2oYIOdjgxOfw"/>
</p:tagLst>
</file>

<file path=ppt/tags/tag332.xml><?xml version="1.0" encoding="utf-8"?>
<p:tagLst xmlns:p="http://schemas.openxmlformats.org/presentationml/2006/main">
  <p:tag name="THINKCELLSHAPEDONOTDELETE" val="tNnFdOxHMQEikHx.BXII5QQ"/>
</p:tagLst>
</file>

<file path=ppt/tags/tag333.xml><?xml version="1.0" encoding="utf-8"?>
<p:tagLst xmlns:p="http://schemas.openxmlformats.org/presentationml/2006/main">
  <p:tag name="DATE" val="2012/8/4 18:22:17"/>
  <p:tag name="STYLE" val="AcnBodyText"/>
</p:tagLst>
</file>

<file path=ppt/tags/tag334.xml><?xml version="1.0" encoding="utf-8"?>
<p:tagLst xmlns:p="http://schemas.openxmlformats.org/presentationml/2006/main">
  <p:tag name="THINKCELLSHAPEDONOTDELETE" val="thinkcellActiveDocDoNotDelete"/>
</p:tagLst>
</file>

<file path=ppt/tags/tag335.xml><?xml version="1.0" encoding="utf-8"?>
<p:tagLst xmlns:p="http://schemas.openxmlformats.org/presentationml/2006/main">
  <p:tag name="THINKCELLSHAPEDONOTDELETE" val="td2RtfV3evUOWhLEdznNZtQ"/>
</p:tagLst>
</file>

<file path=ppt/tags/tag336.xml><?xml version="1.0" encoding="utf-8"?>
<p:tagLst xmlns:p="http://schemas.openxmlformats.org/presentationml/2006/main">
  <p:tag name="THINKCELLSHAPEDONOTDELETE" val="tLYFegJL1rE6QxfY0pH7Gcg"/>
</p:tagLst>
</file>

<file path=ppt/tags/tag337.xml><?xml version="1.0" encoding="utf-8"?>
<p:tagLst xmlns:p="http://schemas.openxmlformats.org/presentationml/2006/main">
  <p:tag name="THINKCELLSHAPEDONOTDELETE" val="tIMjNivDfoEqlPU5YVem4aA"/>
</p:tagLst>
</file>

<file path=ppt/tags/tag338.xml><?xml version="1.0" encoding="utf-8"?>
<p:tagLst xmlns:p="http://schemas.openxmlformats.org/presentationml/2006/main">
  <p:tag name="THINKCELLSHAPEDONOTDELETE" val="ty7JWCafcAUyGB8Vq.ETxnw"/>
</p:tagLst>
</file>

<file path=ppt/tags/tag339.xml><?xml version="1.0" encoding="utf-8"?>
<p:tagLst xmlns:p="http://schemas.openxmlformats.org/presentationml/2006/main">
  <p:tag name="THINKCELLSHAPEDONOTDELETE" val="t4CGBD__cf0CzOZQhMBnpxA"/>
</p:tagLst>
</file>

<file path=ppt/tags/tag340.xml><?xml version="1.0" encoding="utf-8"?>
<p:tagLst xmlns:p="http://schemas.openxmlformats.org/presentationml/2006/main">
  <p:tag name="THINKCELLSHAPEDONOTDELETE" val="tSMkh_4pIbEuZOnqROCQeZg"/>
</p:tagLst>
</file>

<file path=ppt/tags/tag341.xml><?xml version="1.0" encoding="utf-8"?>
<p:tagLst xmlns:p="http://schemas.openxmlformats.org/presentationml/2006/main">
  <p:tag name="THINKCELLSHAPEDONOTDELETE" val="tWWAv8Jc.k0y6e1Nygfml1Q"/>
</p:tagLst>
</file>

<file path=ppt/tags/tag342.xml><?xml version="1.0" encoding="utf-8"?>
<p:tagLst xmlns:p="http://schemas.openxmlformats.org/presentationml/2006/main">
  <p:tag name="THINKCELLSHAPEDONOTDELETE" val="t3ZUEQiyWC0qGeDW9idOapQ"/>
</p:tagLst>
</file>

<file path=ppt/tags/tag343.xml><?xml version="1.0" encoding="utf-8"?>
<p:tagLst xmlns:p="http://schemas.openxmlformats.org/presentationml/2006/main">
  <p:tag name="THINKCELLSHAPEDONOTDELETE" val="tww1qWrpBSESQIDJTm2lyhg"/>
</p:tagLst>
</file>

<file path=ppt/tags/tag344.xml><?xml version="1.0" encoding="utf-8"?>
<p:tagLst xmlns:p="http://schemas.openxmlformats.org/presentationml/2006/main">
  <p:tag name="THINKCELLSHAPEDONOTDELETE" val="tokvKbVY8HEubjBDbj0oJnw"/>
</p:tagLst>
</file>

<file path=ppt/tags/tag345.xml><?xml version="1.0" encoding="utf-8"?>
<p:tagLst xmlns:p="http://schemas.openxmlformats.org/presentationml/2006/main">
  <p:tag name="DATE" val="2012/8/4 18:22:17"/>
  <p:tag name="STYLE" val="AcnBodyText"/>
</p:tagLst>
</file>

<file path=ppt/tags/tag346.xml><?xml version="1.0" encoding="utf-8"?>
<p:tagLst xmlns:p="http://schemas.openxmlformats.org/presentationml/2006/main">
  <p:tag name="MCSTAMP" val="00"/>
</p:tagLst>
</file>

<file path=ppt/tags/tag3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Tiger 10_2011">
      <a:dk1>
        <a:srgbClr val="505050"/>
      </a:dk1>
      <a:lt1>
        <a:srgbClr val="FFFFFF"/>
      </a:lt1>
      <a:dk2>
        <a:srgbClr val="E97722"/>
      </a:dk2>
      <a:lt2>
        <a:srgbClr val="DCE6F2"/>
      </a:lt2>
      <a:accent1>
        <a:srgbClr val="808080"/>
      </a:accent1>
      <a:accent2>
        <a:srgbClr val="4E0D40"/>
      </a:accent2>
      <a:accent3>
        <a:srgbClr val="9CA649"/>
      </a:accent3>
      <a:accent4>
        <a:srgbClr val="003C60"/>
      </a:accent4>
      <a:accent5>
        <a:srgbClr val="EFDFBE"/>
      </a:accent5>
      <a:accent6>
        <a:srgbClr val="002553"/>
      </a:accent6>
      <a:hlink>
        <a:srgbClr val="660033"/>
      </a:hlink>
      <a:folHlink>
        <a:srgbClr val="B2B2B2"/>
      </a:folHlink>
    </a:clrScheme>
    <a:fontScheme name="Tiger">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square" rtlCol="0">
        <a:spAutoFit/>
      </a:bodyPr>
      <a:lstStyle>
        <a:defPPr algn="ctr">
          <a:lnSpc>
            <a:spcPct val="150000"/>
          </a:lnSpc>
          <a:tabLst>
            <a:tab pos="1200150" algn="l"/>
          </a:tabLst>
          <a:defRPr sz="1200" dirty="0" smtClean="0">
            <a:solidFill>
              <a:schemeClr val="accent4"/>
            </a:solidFill>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392</Paragraphs>
  <Slides>11</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Tahoma</vt:lpstr>
      <vt:lpstr>宋体</vt:lpstr>
      <vt:lpstr>华文楷体</vt:lpstr>
      <vt:lpstr>Wingdings</vt:lpstr>
      <vt:lpstr>Office Theme</vt:lpstr>
      <vt:lpstr>PowerPoint Presentation</vt:lpstr>
      <vt:lpstr>PowerPoint Presentation</vt:lpstr>
      <vt:lpstr>Currently, various business models for online used cars exist…</vt:lpstr>
      <vt:lpstr>…But the pain points are not well addressed</vt:lpstr>
      <vt:lpstr>ATHM (Che168) gains high reputation in content professionalism, richness and brand recognition…</vt:lpstr>
      <vt:lpstr>…But it is believed to have insufficient individual traffic, lack of local service and unsatisfactory information accuracy</vt:lpstr>
      <vt:lpstr>ATHM (Che168) can well address the needs of individual used car buyers who want to get information, but not good at dealing with individual sellers and merchants who want to make transactions</vt:lpstr>
      <vt:lpstr>Traffic of key players</vt:lpstr>
      <vt:lpstr>Therefore ATHM (Che168)’s conversion rate is much poorer than the rivals</vt:lpstr>
      <vt:lpstr>We suggest ATHM (Che168) to do C2B auction, which could better solve the pain points of individual sellers</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2024-09-05T05:38:14.845</cp:lastPrinted>
  <dcterms:created xsi:type="dcterms:W3CDTF">2024-09-04T21:38:14Z</dcterms:created>
  <dcterms:modified xsi:type="dcterms:W3CDTF">2024-09-04T21:38:17Z</dcterms:modified>
</cp:coreProperties>
</file>