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671E-4A08-49C3-875D-498F71C1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9A814-28EC-4B46-B5C3-3C746172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4895F-EA5A-4FDC-A530-C14F6596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AA561-4EAC-4F5D-8B7A-CE546EBE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E96D8-69D6-4581-B83A-E9055606A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B31C0-F217-4C98-9145-B4544BC3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8A0D8-7FE9-4845-8EDA-C8A40F15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3D62C-016A-47B5-8E54-B2161821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8DF37-5314-485D-8967-2B9ADE4D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217B-2D6D-4CAB-AEF1-4C9D84B8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26492-1DAF-44EF-9B84-69087E97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51106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隐患排查安全教育培训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隐患排查与安全教育培训的结合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隐患排查的重要性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" b="1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81" r="101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54" r="1485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51" r="16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安全事故的危害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安全事故可能导致人员伤亡，给家庭带来巨大痛苦和损失。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事故可能导致设备损坏、生产中断和财产损失，影响企业正常运营。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部分事故可能导致环境污染，对环境造成长期影响。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重大事故可能引起社会关注，影响企业形象和声誉。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提前发现隐患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安全管理改进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隐患排查对预防事故的作用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8571" r="85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1745" r="1174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通过定期或不定期的隐患排查，及时发现潜在的安全隐患，避免事故发生。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针对排查出的隐患，制定相应的预防措施，降低事故发生的可能性。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通过隐患排查，增强员工对安全问题的重视，提高安全意识。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根据排查结果，优化和完善企业安全管理体系，提高安全管理水平。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定期组织安全培训，向员工传授安全知识和技能，提高员工安全意识。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通过宣传栏、海报等形式宣传安全知识，营造关注安全的氛围。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组织应急演练，让员工熟悉应急流程和自救互救方法，提高应对突发事件的能力。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建立奖励与惩罚机制，表彰安全工作表现优秀的员工，对违反安全规定的员工进行相应处罚。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奖励与惩罚机制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隐患排查的方法和技巧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将隐患排查作为安全工作的重点，通过预防措施降低事故发生的风险。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对所有区域、设施和活动进行全面排查，不留死角。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定期或不定期开展隐患排查，及时发现并处理问题。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运用科学方法对隐患进行评估，确定风险等级和优先处理顺序。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科学评估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隐患排查的步骤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对目标进行实地检查，记录存在的问题。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制定整改方案，明确责任人和整改期限。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复查验收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明确排查范围、时间、人员和资源。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对发现的问题进行分析，确定原因和潜在风险。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对整改结果进行复查，确保问题得到解决。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根据行业标准和经验，制定安全检查表进行对照排查。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专家诊断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运用风险评估方法对隐患进行量化评估。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聘请专家对特定领域或复杂问题进行诊断和排查。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利用信息化手段提高隐患排查的效率和准确性。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隐患排查的工具和技术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安全教育培训的内容和形式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https://d.book118.com/277051106023006025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2024-08-29T13:31:26.325</cp:lastPrinted>
  <dcterms:created xsi:type="dcterms:W3CDTF">2024-08-29T05:31:26Z</dcterms:created>
  <dcterms:modified xsi:type="dcterms:W3CDTF">2024-08-29T05:31:28Z</dcterms:modified>
</cp:coreProperties>
</file>