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AF974DC-C951-4B41-9C4A-A6F70A2428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FE796E-64B5-419B-9476-C83C3AFE5B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64A2807-04C1-4B65-ACD5-478DE73608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3A292A1-19B7-45DE-AD43-A1B4E3D355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C689912-D14C-4DFB-965A-57C4B0283F3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CE5D9D1-9125-4E6C-8DE2-E47769FDDAA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D9320BE-D2F2-4EF5-81A9-5BE0507A43D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419FF3-81F9-48C3-B2B0-2B6BCBD369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DBFF3A-8077-42E7-879C-1ECA831A35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103DCB-DCB7-4372-8320-F8BF8891C0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DE655E-9369-4A17-BD21-A76B96D161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7051116154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钢筋混凝土简支梁正截面静载破坏实验及工作性能评定</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汇报人：AA</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实验目的与背景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实验原理与方法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实验过程与结果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数据处理与结果分析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工作性能评定及讨论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实验目的与背景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钢筋混凝土简支梁是土木工程中常见的结构形式，广泛应用于桥梁、建筑等工程领域。</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广泛应用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结构特点</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研究现状</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具有承载能力强、刚度大、稳定性好等优点，但同时也存在自重较大、易开裂等缺点。</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针对钢筋混凝土简支梁的研究主要集中在其力学性能、耐久性能以及优化设计等方面。</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钢筋混凝土简支梁应用现状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通过静载破坏实验，可以深入了解钢筋混凝土简支梁在荷载作用下的破坏过程和机理。</a:t>
            </a:r>
          </a:p>
        </p:txBody>
      </p:sp>
      <p:pic>
        <p:nvPicPr>
          <p:cNvPr id="4" name="Picture 4"/>
          <p:cNvPicPr>
            <a:picLocks noChangeAspect="1"/>
          </p:cNvPicPr>
          <p:nvPr/>
        </p:nvPicPr>
        <p:blipFill>
          <a:blip r:embed="rId2"/>
          <a:srcRect l="16792" r="1679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6" name="Picture 6"/>
          <p:cNvPicPr>
            <a:picLocks noChangeAspect="1"/>
          </p:cNvPicPr>
          <p:nvPr/>
        </p:nvPicPr>
        <p:blipFill>
          <a:blip r:embed="rId3"/>
          <a:srcRect t="16625" b="16625"/>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8" name="Picture 8"/>
          <p:cNvPicPr>
            <a:picLocks noChangeAspect="1"/>
          </p:cNvPicPr>
          <p:nvPr/>
        </p:nvPicPr>
        <p:blipFill>
          <a:blip r:embed="rId4"/>
          <a:srcRect l="16625" r="16625"/>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探究破坏机理</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实验结果可以为验证和发展钢筋混凝土简支梁的设计理论提供重要依据。</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验证设计理论</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根据实验结果，可以提出针对性的工程措施和建议，指导钢筋混凝土简支梁的设计和施工。</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指导工程实践</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静载破坏实验意义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pic>
        <p:nvPicPr>
          <p:cNvPr id="8" name="Picture 8"/>
          <p:cNvPicPr>
            <a:picLocks noChangeAspect="1"/>
          </p:cNvPicPr>
          <p:nvPr/>
        </p:nvPicPr>
        <p:blipFill>
          <a:blip r:embed="rId2"/>
          <a:srcRect l="4264" r="4264"/>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56" b="185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工作性能评定目标</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承载能力评估</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通过实验数据，对钢筋混凝土简支梁的承载能力进行评估，包括极限承载力、屈服承载力等。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变形性能分析</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研究钢筋混凝土简支梁在荷载作用下的变形性能，如挠度、裂缝开展等。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耐久性能评价</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考虑环境侵蚀、材料老化等因素，对钢筋混凝土简支梁的耐久性能进行评价。</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实验原理与方法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静载破坏实验原理</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静载破坏实验是通过对钢筋混凝土简支梁施加逐渐增大的静荷载，观察其变形和破坏过程，以研究其承载力和变形性能。</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在实验过程中，通过测量梁的挠度、裂缝开展情况、钢筋应变等参数，分析梁的受力性能和破坏特征。</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mt="70000"/>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在梁受压区，混凝土压应力较大，但随着荷载增加，压应力逐渐向中性轴靠近，且压应力图形逐渐趋于矩形。</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在正截面（垂直于梁轴线的截面）上，钢筋混凝土简支梁的应力分布呈现明显的非线性特征。</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在梁受拉区，混凝土开裂后退出工作，拉力主要由钢筋承担，钢筋应力迅速增加。</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正截面应力分布特点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加载方式</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一般采用四点定位加载或两点定位加载的方式，使梁在纯弯段内受弯矩作用。</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加载设备</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使用液压千斤顶或电动螺旋千斤顶等加载设备，配合反力架、分配梁等传力构件对梁进行加载。</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测量设备</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采用位移计、应变计等测量设备对梁的挠度、裂缝开展情况、钢筋应变等进行实时监测和数据采集。</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加载方式与设备选择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实验过程与结果</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试件准备</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选用符合规范的钢筋混凝土简支梁作为试件，对其进行尺寸测量、质量检查等预处理工作，确保试件符合实验要求。</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8" name="Picture 8"/>
          <p:cNvPicPr>
            <a:picLocks noChangeAspect="1"/>
          </p:cNvPicPr>
          <p:nvPr/>
        </p:nvPicPr>
        <p:blipFill>
          <a:blip r:embed="rId2">
            <a:alphaModFix/>
          </a:blip>
          <a:srcRect l="12500" r="12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加载装置</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采用液压千斤顶或电子万能试验机等加载装置，对试件进行静载加载。加载过程中要保持加载速率稳定，并记录加载过程中的荷载-位移曲线。</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加载制度</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根据实验要求，制定合适的加载制度，如分级加载、连续加载等。在加载过程中，要密切关注试件的变化情况，及时调整加载制度。</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试件准备及加载过程描述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mt="70000"/>
          </a:blip>
          <a:srcRect l="24469" r="2446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初始裂缝观察</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在加载前对试件进行仔细观察，记录初始裂缝的位置、长度、宽度等信息。</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裂缝开展过程记录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在加载过程中，随着荷载的增加，裂缝会逐渐开展。要实时观察并记录裂缝的开展情况，包括裂缝数量、位置、长度、宽度等参数的变化。</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裂缝形态描述</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根据观察到的裂缝形态，可以判断试件的破坏形式。例如，弯曲裂缝通常呈现为弧形或直线形，而剪切裂缝则呈现为斜向或水平向。</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裂缝开展情况记录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https://d.book118.com/277051116154006036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2024-09-11T22:57:00.854</cp:lastPrinted>
  <dcterms:created xsi:type="dcterms:W3CDTF">2024-09-11T14:57:00Z</dcterms:created>
  <dcterms:modified xsi:type="dcterms:W3CDTF">2024-09-11T14:57:02Z</dcterms:modified>
</cp:coreProperties>
</file>