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A94C6BA-EC0A-4878-90AB-7A1F02AA426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4EE9E-DC1B-4159-BF4D-C07552865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2C1CA-4F21-4C02-952C-AAEF0CB12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17665-9DE4-4331-B7C8-54E4F40B4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CA445-C51C-42E5-836F-FDD6D637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D81FB-E8B6-429C-9517-BDE957D1B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16E4A6-5B85-4FF3-8D50-819121A51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81908-37B2-4B8F-A264-F6EBB19F1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1F483-57FF-47D5-A16E-DC93F1B43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7A3F5-461F-445E-80DC-33B89F1E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E98F7-08AA-471B-A872-FABBED2E3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C3F14-C904-4405-8DC3-CCF1E64D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D7E740E-8743-4761-B695-0E14A8F6B89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513E1E0-E97D-4B05-BBD8-9FFE994CFF3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54004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图书馆管理员阅读推广与资源建设总结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图书馆阅读推广实践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资源建设与管理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实践案例分享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结论与建议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参考资料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https://d.book118.com/277054004044006054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图书馆管理员阅读推广与资源建设总结PPT模板</vt:lpstr>
      <vt:lpstr>目录</vt:lpstr>
      <vt:lpstr>第1章 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2024-09-28T12:44:23.797</cp:lastPrinted>
  <dcterms:created xsi:type="dcterms:W3CDTF">2024-09-28T04:44:23Z</dcterms:created>
  <dcterms:modified xsi:type="dcterms:W3CDTF">2024-09-28T04:44:25Z</dcterms:modified>
</cp:coreProperties>
</file>