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8D3E4F-2E3E-4FBD-98E1-D6E8FFACBD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A971C4-5C38-4882-BB8B-383E433516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0AF417-C6E4-434E-A0C8-3386812331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ABEA86-DD50-4A28-968F-DD79BE7B2D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CD5E2E-A067-430E-BCD0-35EAA898A5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F8BA28-3825-410D-A057-58362C8BD1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18AB3A-21B1-4A3C-93AA-20D1A82AF4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A52054-0793-4755-9255-16AE8DEFA6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F35D81-6B08-4E3E-BBC5-874B6E2122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3187BF-4C0B-44D3-9520-C6FD6A2880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27E358-2A20-441F-80BF-47201044EE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2.jpeg" /><Relationship Id="rId6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705403313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烟草精准营销主题活动总结报告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活动内容和执行情况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活动效果和影响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总结和反思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未来计划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77" r="3267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随着数字化技术的发展，精准营销成为烟草行业关注的焦点，能够更精确地定位目标客户，提高营销效果。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烟草行业市场竞争加剧，需要寻找新的营销策略来提高市场份额。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958" r="17958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000" r="170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通过精准营销活动，提高烟草品牌知名度和美誉度，吸引潜在客户。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促进烟草产品的销售，增加市场份额。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通过数字化手段，优化营销策略，提高营销效率和效果。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活动目的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活动时间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XXXX年XX月XX日至XXXX年XX月XX日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活动地点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全国各大烟草专卖店、超市、便利店等零售终端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活动时间和地点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活动内容和执行情况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针对年轻、潮流的吸烟群体，通过创新的产品设计和营销策略吸引他们。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目标人群定位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利用社交媒体、短视频平台等新媒体渠道，宣传烟草产品的特点和优势。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产品推广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组织线上抽奖、限时优惠等互动活动，提高用户参与度和购买意愿。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互动环节设计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活动内容介绍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策划阶段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推广阶段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执行阶段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总结阶段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活动执行过程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t="2590" b="259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21810" r="2181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根据目标人群特点，制定具体的营销策略和执行计划。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通过多种渠道发布活动信息，包括官方网站、社交媒体平台、线下广告等。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按照计划开展各项活动，包括线上抽奖、限时优惠等，确保活动顺利进行。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对活动效果进行评估，总结经验教训，为下次活动提供参考。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3660" r="2366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活动参与人员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负责制定活动策略和计划，包括市场调研、目标设定等。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负责活动的具体执行，包括内容制作、渠道推广等。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负责解答用户疑问，处理相关投诉和反馈。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负责对活动效果进行数据分析和评估，提供改进建议。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策划团队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执行团队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客服团队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数据分析团队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活动效果和影响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https://d.book118.com/277054033130006042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2024-09-16T02:27:08.149</cp:lastPrinted>
  <dcterms:created xsi:type="dcterms:W3CDTF">2024-09-15T18:27:08Z</dcterms:created>
  <dcterms:modified xsi:type="dcterms:W3CDTF">2024-09-15T18:27:10Z</dcterms:modified>
</cp:coreProperties>
</file>