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56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/>
          </a:p>
        </p:txBody>
      </p:sp>
      <p:sp>
        <p:nvSpPr>
          <p:cNvPr id="2560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fld id="{B0C8EDC8-E844-4A22-84C6-02002232CB8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C7E04-8A82-4885-A531-568E2677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4F684-BB2B-4457-BEF3-548B76C5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0343E-F802-4068-98EE-48E12EB9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C1273-557E-432B-899A-C9866844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8E169-3717-4EE4-84CB-1F8EE5BB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08EDB-561E-46F3-9237-09114603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6F422-92D4-4723-9127-1DF0A2FA9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40E77-92B4-4292-B588-93030ED1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9986-6D03-4F5F-862A-C5DEB574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9EAD5-0901-4D31-AEBB-FB5E9C57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43AC-D9E1-4F89-97FE-7572D851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12822896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1054325" y="2757593"/>
            <a:ext cx="10060772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234193714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5468372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84840388"/>
      </p:ext>
    </p:extLst>
  </p:cSld>
  <p:clrMapOvr>
    <a:masterClrMapping/>
  </p:clrMapOvr>
  <p:transition>
    <p:checke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287EBA03-8C1C-4A49-A8A9-7A3E44EA780B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6E196A94-4696-4E8C-9183-D1F7763B12B7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907419" y="2667020"/>
            <a:ext cx="6908800" cy="1676400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296577421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9823ECB2-D1FE-4F8B-9B48-E6115849FC0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E9F2E639-DF6C-47C5-8127-E9AEF5617C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521437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7" r:id="rId2"/>
    <p:sldLayoutId id="2147483748" r:id="rId3"/>
    <p:sldLayoutId id="2147483749" r:id="rId4"/>
    <p:sldLayoutId id="2147483750" r:id="rId5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microsoft.com/office/2007/relationships/hdphoto" Target="../media/image7.wdp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slide" Target="slide6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png" /><Relationship Id="rId4" Type="http://schemas.openxmlformats.org/officeDocument/2006/relationships/slide" Target="slide6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3.png" /><Relationship Id="rId4" Type="http://schemas.openxmlformats.org/officeDocument/2006/relationships/video" Target="file:///H:\20&#24180;&#21518;&#28040;&#22833;&#30340;8&#32844;&#19994;.mp4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54045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9252569-5F5E-4E4B-BC6B-DC89408E9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多彩的职业</a:t>
            </a:r>
          </a:p>
        </p:txBody>
      </p:sp>
    </p:spTree>
    <p:extLst>
      <p:ext uri="{BB962C8B-B14F-4D97-AF65-F5344CB8AC3E}">
        <p14:creationId xmlns:p14="http://schemas.microsoft.com/office/powerpoint/2010/main" val="144637426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668146" y="873125"/>
            <a:ext cx="8855710" cy="11988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zh-CN" sz="7200" b="1" spc="600">
                <a:solidFill>
                  <a:srgbClr val="019992"/>
                </a:solidFill>
                <a:latin typeface="Times New Roman" panose="03000509000000000000" pitchFamily="65" charset="-122"/>
                <a:ea typeface="楷体" panose="03000509000000000000" pitchFamily="65" charset="-122"/>
              </a:rPr>
              <a:t>第二框  多彩的职业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-101600" y="3997126"/>
            <a:ext cx="12293601" cy="2860874"/>
            <a:chOff x="-406399" y="3696734"/>
            <a:chExt cx="12293601" cy="2860874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014" b="9499"/>
            <a:stretch>
              <a:fillRect/>
            </a:stretch>
          </p:blipFill>
          <p:spPr>
            <a:xfrm>
              <a:off x="1058400" y="3696734"/>
              <a:ext cx="10080000" cy="286087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389" t="5014" b="9499"/>
            <a:stretch>
              <a:fillRect/>
            </a:stretch>
          </p:blipFill>
          <p:spPr>
            <a:xfrm>
              <a:off x="11087986" y="3696734"/>
              <a:ext cx="799216" cy="28608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014" r="94733" b="9499"/>
            <a:stretch>
              <a:fillRect/>
            </a:stretch>
          </p:blipFill>
          <p:spPr>
            <a:xfrm>
              <a:off x="-406399" y="3696734"/>
              <a:ext cx="1464799" cy="286087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7"/>
          <p:cNvSpPr txBox="1"/>
          <p:nvPr/>
        </p:nvSpPr>
        <p:spPr>
          <a:xfrm>
            <a:off x="3985033" y="414373"/>
            <a:ext cx="422193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学习目标：</a:t>
            </a:r>
            <a:endParaRPr lang="en-US" altLang="zh-CN" sz="3600" b="1">
              <a:solidFill>
                <a:srgbClr val="FD733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10"/>
          <p:cNvSpPr txBox="1"/>
          <p:nvPr/>
        </p:nvSpPr>
        <p:spPr>
          <a:xfrm>
            <a:off x="235585" y="4228465"/>
            <a:ext cx="357187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eaLnBrk="1" hangingPunct="1">
              <a:lnSpc>
                <a:spcPct val="150000"/>
              </a:lnSpc>
            </a:pPr>
            <a:r>
              <a:rPr lang="zh-CN" altLang="en-US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b0503020204020204" pitchFamily="34" charset="-122"/>
                <a:ea typeface="楷体" panose="020b0503020204020204" pitchFamily="34" charset="-122"/>
              </a:rPr>
              <a:t>了解做好职业准备的原因，知道如何做好职业准备；</a:t>
            </a:r>
          </a:p>
        </p:txBody>
      </p:sp>
      <p:sp>
        <p:nvSpPr>
          <p:cNvPr id="7" name="文本框 12"/>
          <p:cNvSpPr txBox="1"/>
          <p:nvPr/>
        </p:nvSpPr>
        <p:spPr>
          <a:xfrm>
            <a:off x="4342606" y="2244083"/>
            <a:ext cx="3506787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eaLnBrk="1" hangingPunct="1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b0503020204020204" pitchFamily="34" charset="-122"/>
                <a:ea typeface="楷体" panose="020b0503020204020204" pitchFamily="34" charset="-122"/>
              </a:rPr>
              <a:t>能够辨别身边不同职业的特点和入职条件，客观对待职业要求，正确认识敬业精神的各种表现。</a:t>
            </a:r>
          </a:p>
        </p:txBody>
      </p:sp>
      <p:sp>
        <p:nvSpPr>
          <p:cNvPr id="8" name="文本框 15"/>
          <p:cNvSpPr txBox="1"/>
          <p:nvPr/>
        </p:nvSpPr>
        <p:spPr>
          <a:xfrm>
            <a:off x="8549740" y="4159180"/>
            <a:ext cx="3228975" cy="2168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eaLnBrk="1" hangingPunct="1">
              <a:lnSpc>
                <a:spcPct val="150000"/>
              </a:lnSpc>
            </a:pPr>
            <a:r>
              <a:rPr lang="zh-CN" altLang="en-US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b0503020204020204" pitchFamily="34" charset="-122"/>
                <a:ea typeface="楷体" panose="020b0503020204020204" pitchFamily="34" charset="-122"/>
              </a:rPr>
              <a:t>在正确认识职业的基础上逐步确立更为开阔的择业观，增强社会责任感，努力学习，提高各方面素养，为精彩的明天做好准备。</a:t>
            </a:r>
          </a:p>
        </p:txBody>
      </p:sp>
      <p:sp>
        <p:nvSpPr>
          <p:cNvPr id="9" name="decision-making_115880"/>
          <p:cNvSpPr>
            <a:spLocks noChangeAspect="1"/>
          </p:cNvSpPr>
          <p:nvPr/>
        </p:nvSpPr>
        <p:spPr bwMode="auto">
          <a:xfrm>
            <a:off x="1759745" y="3529501"/>
            <a:ext cx="522012" cy="609685"/>
          </a:xfrm>
          <a:custGeom>
            <a:gdLst>
              <a:gd name="connsiteX0" fmla="*/ 347672 w 520200"/>
              <a:gd name="connsiteY0" fmla="*/ 478504 h 607568"/>
              <a:gd name="connsiteX1" fmla="*/ 465363 w 520200"/>
              <a:gd name="connsiteY1" fmla="*/ 530068 h 607568"/>
              <a:gd name="connsiteX2" fmla="*/ 455683 w 520200"/>
              <a:gd name="connsiteY2" fmla="*/ 505514 h 607568"/>
              <a:gd name="connsiteX3" fmla="*/ 465978 w 520200"/>
              <a:gd name="connsiteY3" fmla="*/ 482187 h 607568"/>
              <a:gd name="connsiteX4" fmla="*/ 489331 w 520200"/>
              <a:gd name="connsiteY4" fmla="*/ 492316 h 607568"/>
              <a:gd name="connsiteX5" fmla="*/ 514683 w 520200"/>
              <a:gd name="connsiteY5" fmla="*/ 557539 h 607568"/>
              <a:gd name="connsiteX6" fmla="*/ 504542 w 520200"/>
              <a:gd name="connsiteY6" fmla="*/ 580865 h 607568"/>
              <a:gd name="connsiteX7" fmla="*/ 439244 w 520200"/>
              <a:gd name="connsiteY7" fmla="*/ 606341 h 607568"/>
              <a:gd name="connsiteX8" fmla="*/ 432637 w 520200"/>
              <a:gd name="connsiteY8" fmla="*/ 607568 h 607568"/>
              <a:gd name="connsiteX9" fmla="*/ 415890 w 520200"/>
              <a:gd name="connsiteY9" fmla="*/ 596058 h 607568"/>
              <a:gd name="connsiteX10" fmla="*/ 426030 w 520200"/>
              <a:gd name="connsiteY10" fmla="*/ 572732 h 607568"/>
              <a:gd name="connsiteX11" fmla="*/ 450767 w 520200"/>
              <a:gd name="connsiteY11" fmla="*/ 563063 h 607568"/>
              <a:gd name="connsiteX12" fmla="*/ 347672 w 520200"/>
              <a:gd name="connsiteY12" fmla="*/ 517945 h 607568"/>
              <a:gd name="connsiteX13" fmla="*/ 39721 w 520200"/>
              <a:gd name="connsiteY13" fmla="*/ 473173 h 607568"/>
              <a:gd name="connsiteX14" fmla="*/ 53453 w 520200"/>
              <a:gd name="connsiteY14" fmla="*/ 473460 h 607568"/>
              <a:gd name="connsiteX15" fmla="*/ 62825 w 520200"/>
              <a:gd name="connsiteY15" fmla="*/ 497236 h 607568"/>
              <a:gd name="connsiteX16" fmla="*/ 52070 w 520200"/>
              <a:gd name="connsiteY16" fmla="*/ 521471 h 607568"/>
              <a:gd name="connsiteX17" fmla="*/ 172528 w 520200"/>
              <a:gd name="connsiteY17" fmla="*/ 474534 h 607568"/>
              <a:gd name="connsiteX18" fmla="*/ 172528 w 520200"/>
              <a:gd name="connsiteY18" fmla="*/ 513188 h 607568"/>
              <a:gd name="connsiteX19" fmla="*/ 65284 w 520200"/>
              <a:gd name="connsiteY19" fmla="*/ 554910 h 607568"/>
              <a:gd name="connsiteX20" fmla="*/ 89560 w 520200"/>
              <a:gd name="connsiteY20" fmla="*/ 565647 h 607568"/>
              <a:gd name="connsiteX21" fmla="*/ 98778 w 520200"/>
              <a:gd name="connsiteY21" fmla="*/ 589422 h 607568"/>
              <a:gd name="connsiteX22" fmla="*/ 82185 w 520200"/>
              <a:gd name="connsiteY22" fmla="*/ 600159 h 607568"/>
              <a:gd name="connsiteX23" fmla="*/ 74963 w 520200"/>
              <a:gd name="connsiteY23" fmla="*/ 598625 h 607568"/>
              <a:gd name="connsiteX24" fmla="*/ 10740 w 520200"/>
              <a:gd name="connsiteY24" fmla="*/ 570402 h 607568"/>
              <a:gd name="connsiteX25" fmla="*/ 1521 w 520200"/>
              <a:gd name="connsiteY25" fmla="*/ 546780 h 607568"/>
              <a:gd name="connsiteX26" fmla="*/ 29792 w 520200"/>
              <a:gd name="connsiteY26" fmla="*/ 482664 h 607568"/>
              <a:gd name="connsiteX27" fmla="*/ 39721 w 520200"/>
              <a:gd name="connsiteY27" fmla="*/ 473173 h 607568"/>
              <a:gd name="connsiteX28" fmla="*/ 431370 w 520200"/>
              <a:gd name="connsiteY28" fmla="*/ 320700 h 607568"/>
              <a:gd name="connsiteX29" fmla="*/ 445237 w 520200"/>
              <a:gd name="connsiteY29" fmla="*/ 320968 h 607568"/>
              <a:gd name="connsiteX30" fmla="*/ 509461 w 520200"/>
              <a:gd name="connsiteY30" fmla="*/ 349192 h 607568"/>
              <a:gd name="connsiteX31" fmla="*/ 518679 w 520200"/>
              <a:gd name="connsiteY31" fmla="*/ 372814 h 607568"/>
              <a:gd name="connsiteX32" fmla="*/ 490409 w 520200"/>
              <a:gd name="connsiteY32" fmla="*/ 436930 h 607568"/>
              <a:gd name="connsiteX33" fmla="*/ 473968 w 520200"/>
              <a:gd name="connsiteY33" fmla="*/ 447667 h 607568"/>
              <a:gd name="connsiteX34" fmla="*/ 466747 w 520200"/>
              <a:gd name="connsiteY34" fmla="*/ 446133 h 607568"/>
              <a:gd name="connsiteX35" fmla="*/ 457375 w 520200"/>
              <a:gd name="connsiteY35" fmla="*/ 422512 h 607568"/>
              <a:gd name="connsiteX36" fmla="*/ 468130 w 520200"/>
              <a:gd name="connsiteY36" fmla="*/ 398276 h 607568"/>
              <a:gd name="connsiteX37" fmla="*/ 347672 w 520200"/>
              <a:gd name="connsiteY37" fmla="*/ 445060 h 607568"/>
              <a:gd name="connsiteX38" fmla="*/ 347672 w 520200"/>
              <a:gd name="connsiteY38" fmla="*/ 406406 h 607568"/>
              <a:gd name="connsiteX39" fmla="*/ 454916 w 520200"/>
              <a:gd name="connsiteY39" fmla="*/ 364684 h 607568"/>
              <a:gd name="connsiteX40" fmla="*/ 430640 w 520200"/>
              <a:gd name="connsiteY40" fmla="*/ 353947 h 607568"/>
              <a:gd name="connsiteX41" fmla="*/ 421422 w 520200"/>
              <a:gd name="connsiteY41" fmla="*/ 330325 h 607568"/>
              <a:gd name="connsiteX42" fmla="*/ 431370 w 520200"/>
              <a:gd name="connsiteY42" fmla="*/ 320700 h 607568"/>
              <a:gd name="connsiteX43" fmla="*/ 80956 w 520200"/>
              <a:gd name="connsiteY43" fmla="*/ 313311 h 607568"/>
              <a:gd name="connsiteX44" fmla="*/ 104310 w 520200"/>
              <a:gd name="connsiteY44" fmla="*/ 323589 h 607568"/>
              <a:gd name="connsiteX45" fmla="*/ 94170 w 520200"/>
              <a:gd name="connsiteY45" fmla="*/ 346908 h 607568"/>
              <a:gd name="connsiteX46" fmla="*/ 69433 w 520200"/>
              <a:gd name="connsiteY46" fmla="*/ 356573 h 607568"/>
              <a:gd name="connsiteX47" fmla="*/ 172528 w 520200"/>
              <a:gd name="connsiteY47" fmla="*/ 401677 h 607568"/>
              <a:gd name="connsiteX48" fmla="*/ 172528 w 520200"/>
              <a:gd name="connsiteY48" fmla="*/ 441104 h 607568"/>
              <a:gd name="connsiteX49" fmla="*/ 54837 w 520200"/>
              <a:gd name="connsiteY49" fmla="*/ 389557 h 607568"/>
              <a:gd name="connsiteX50" fmla="*/ 64517 w 520200"/>
              <a:gd name="connsiteY50" fmla="*/ 414257 h 607568"/>
              <a:gd name="connsiteX51" fmla="*/ 54222 w 520200"/>
              <a:gd name="connsiteY51" fmla="*/ 437576 h 607568"/>
              <a:gd name="connsiteX52" fmla="*/ 47769 w 520200"/>
              <a:gd name="connsiteY52" fmla="*/ 438803 h 607568"/>
              <a:gd name="connsiteX53" fmla="*/ 30869 w 520200"/>
              <a:gd name="connsiteY53" fmla="*/ 427297 h 607568"/>
              <a:gd name="connsiteX54" fmla="*/ 5517 w 520200"/>
              <a:gd name="connsiteY54" fmla="*/ 362096 h 607568"/>
              <a:gd name="connsiteX55" fmla="*/ 15658 w 520200"/>
              <a:gd name="connsiteY55" fmla="*/ 338777 h 607568"/>
              <a:gd name="connsiteX56" fmla="*/ 210166 w 520200"/>
              <a:gd name="connsiteY56" fmla="*/ 151765 h 607568"/>
              <a:gd name="connsiteX57" fmla="*/ 215544 w 520200"/>
              <a:gd name="connsiteY57" fmla="*/ 155447 h 607568"/>
              <a:gd name="connsiteX58" fmla="*/ 253647 w 520200"/>
              <a:gd name="connsiteY58" fmla="*/ 259917 h 607568"/>
              <a:gd name="connsiteX59" fmla="*/ 266553 w 520200"/>
              <a:gd name="connsiteY59" fmla="*/ 259917 h 607568"/>
              <a:gd name="connsiteX60" fmla="*/ 304656 w 520200"/>
              <a:gd name="connsiteY60" fmla="*/ 155447 h 607568"/>
              <a:gd name="connsiteX61" fmla="*/ 311570 w 520200"/>
              <a:gd name="connsiteY61" fmla="*/ 152072 h 607568"/>
              <a:gd name="connsiteX62" fmla="*/ 329700 w 520200"/>
              <a:gd name="connsiteY62" fmla="*/ 157594 h 607568"/>
              <a:gd name="connsiteX63" fmla="*/ 329854 w 520200"/>
              <a:gd name="connsiteY63" fmla="*/ 157594 h 607568"/>
              <a:gd name="connsiteX64" fmla="*/ 368418 w 520200"/>
              <a:gd name="connsiteY64" fmla="*/ 210673 h 607568"/>
              <a:gd name="connsiteX65" fmla="*/ 368418 w 520200"/>
              <a:gd name="connsiteY65" fmla="*/ 321433 h 607568"/>
              <a:gd name="connsiteX66" fmla="*/ 367496 w 520200"/>
              <a:gd name="connsiteY66" fmla="*/ 324654 h 607568"/>
              <a:gd name="connsiteX67" fmla="*/ 327703 w 520200"/>
              <a:gd name="connsiteY67" fmla="*/ 385096 h 607568"/>
              <a:gd name="connsiteX68" fmla="*/ 327703 w 520200"/>
              <a:gd name="connsiteY68" fmla="*/ 538043 h 607568"/>
              <a:gd name="connsiteX69" fmla="*/ 322018 w 520200"/>
              <a:gd name="connsiteY69" fmla="*/ 543565 h 607568"/>
              <a:gd name="connsiteX70" fmla="*/ 198182 w 520200"/>
              <a:gd name="connsiteY70" fmla="*/ 543565 h 607568"/>
              <a:gd name="connsiteX71" fmla="*/ 192497 w 520200"/>
              <a:gd name="connsiteY71" fmla="*/ 538043 h 607568"/>
              <a:gd name="connsiteX72" fmla="*/ 192497 w 520200"/>
              <a:gd name="connsiteY72" fmla="*/ 385096 h 607568"/>
              <a:gd name="connsiteX73" fmla="*/ 152704 w 520200"/>
              <a:gd name="connsiteY73" fmla="*/ 324654 h 607568"/>
              <a:gd name="connsiteX74" fmla="*/ 151782 w 520200"/>
              <a:gd name="connsiteY74" fmla="*/ 321433 h 607568"/>
              <a:gd name="connsiteX75" fmla="*/ 151782 w 520200"/>
              <a:gd name="connsiteY75" fmla="*/ 210980 h 607568"/>
              <a:gd name="connsiteX76" fmla="*/ 190500 w 520200"/>
              <a:gd name="connsiteY76" fmla="*/ 157594 h 607568"/>
              <a:gd name="connsiteX77" fmla="*/ 210166 w 520200"/>
              <a:gd name="connsiteY77" fmla="*/ 151765 h 607568"/>
              <a:gd name="connsiteX78" fmla="*/ 251645 w 520200"/>
              <a:gd name="connsiteY78" fmla="*/ 151574 h 607568"/>
              <a:gd name="connsiteX79" fmla="*/ 268555 w 520200"/>
              <a:gd name="connsiteY79" fmla="*/ 151574 h 607568"/>
              <a:gd name="connsiteX80" fmla="*/ 274551 w 520200"/>
              <a:gd name="connsiteY80" fmla="*/ 154029 h 607568"/>
              <a:gd name="connsiteX81" fmla="*/ 275627 w 520200"/>
              <a:gd name="connsiteY81" fmla="*/ 163236 h 607568"/>
              <a:gd name="connsiteX82" fmla="*/ 266557 w 520200"/>
              <a:gd name="connsiteY82" fmla="*/ 176892 h 607568"/>
              <a:gd name="connsiteX83" fmla="*/ 270861 w 520200"/>
              <a:gd name="connsiteY83" fmla="*/ 212491 h 607568"/>
              <a:gd name="connsiteX84" fmla="*/ 262560 w 520200"/>
              <a:gd name="connsiteY84" fmla="*/ 234587 h 607568"/>
              <a:gd name="connsiteX85" fmla="*/ 257640 w 520200"/>
              <a:gd name="connsiteY85" fmla="*/ 234587 h 607568"/>
              <a:gd name="connsiteX86" fmla="*/ 249339 w 520200"/>
              <a:gd name="connsiteY86" fmla="*/ 212491 h 607568"/>
              <a:gd name="connsiteX87" fmla="*/ 253643 w 520200"/>
              <a:gd name="connsiteY87" fmla="*/ 176892 h 607568"/>
              <a:gd name="connsiteX88" fmla="*/ 244573 w 520200"/>
              <a:gd name="connsiteY88" fmla="*/ 163236 h 607568"/>
              <a:gd name="connsiteX89" fmla="*/ 245649 w 520200"/>
              <a:gd name="connsiteY89" fmla="*/ 154029 h 607568"/>
              <a:gd name="connsiteX90" fmla="*/ 251645 w 520200"/>
              <a:gd name="connsiteY90" fmla="*/ 151574 h 607568"/>
              <a:gd name="connsiteX91" fmla="*/ 260101 w 520200"/>
              <a:gd name="connsiteY91" fmla="*/ 0 h 607568"/>
              <a:gd name="connsiteX92" fmla="*/ 323540 w 520200"/>
              <a:gd name="connsiteY92" fmla="*/ 63439 h 607568"/>
              <a:gd name="connsiteX93" fmla="*/ 260101 w 520200"/>
              <a:gd name="connsiteY93" fmla="*/ 126878 h 607568"/>
              <a:gd name="connsiteX94" fmla="*/ 196662 w 520200"/>
              <a:gd name="connsiteY94" fmla="*/ 63439 h 607568"/>
              <a:gd name="connsiteX95" fmla="*/ 260101 w 520200"/>
              <a:gd name="connsiteY95" fmla="*/ 0 h 6075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520200" h="607568">
                <a:moveTo>
                  <a:pt x="347672" y="478504"/>
                </a:moveTo>
                <a:lnTo>
                  <a:pt x="465363" y="530068"/>
                </a:lnTo>
                <a:lnTo>
                  <a:pt x="455683" y="505514"/>
                </a:lnTo>
                <a:cubicBezTo>
                  <a:pt x="451996" y="496153"/>
                  <a:pt x="456605" y="485717"/>
                  <a:pt x="465978" y="482187"/>
                </a:cubicBezTo>
                <a:cubicBezTo>
                  <a:pt x="475196" y="478504"/>
                  <a:pt x="485644" y="483108"/>
                  <a:pt x="489331" y="492316"/>
                </a:cubicBezTo>
                <a:lnTo>
                  <a:pt x="514683" y="557539"/>
                </a:lnTo>
                <a:cubicBezTo>
                  <a:pt x="518370" y="566900"/>
                  <a:pt x="513761" y="577336"/>
                  <a:pt x="504542" y="580865"/>
                </a:cubicBezTo>
                <a:lnTo>
                  <a:pt x="439244" y="606341"/>
                </a:lnTo>
                <a:cubicBezTo>
                  <a:pt x="437093" y="607108"/>
                  <a:pt x="434788" y="607568"/>
                  <a:pt x="432637" y="607568"/>
                </a:cubicBezTo>
                <a:cubicBezTo>
                  <a:pt x="425416" y="607568"/>
                  <a:pt x="418655" y="603271"/>
                  <a:pt x="415890" y="596058"/>
                </a:cubicBezTo>
                <a:cubicBezTo>
                  <a:pt x="412202" y="586850"/>
                  <a:pt x="416812" y="576415"/>
                  <a:pt x="426030" y="572732"/>
                </a:cubicBezTo>
                <a:lnTo>
                  <a:pt x="450767" y="563063"/>
                </a:lnTo>
                <a:lnTo>
                  <a:pt x="347672" y="517945"/>
                </a:lnTo>
                <a:close/>
                <a:moveTo>
                  <a:pt x="39721" y="473173"/>
                </a:moveTo>
                <a:cubicBezTo>
                  <a:pt x="44004" y="471505"/>
                  <a:pt x="48920" y="471466"/>
                  <a:pt x="53453" y="473460"/>
                </a:cubicBezTo>
                <a:cubicBezTo>
                  <a:pt x="62672" y="477448"/>
                  <a:pt x="66820" y="488032"/>
                  <a:pt x="62825" y="497236"/>
                </a:cubicBezTo>
                <a:lnTo>
                  <a:pt x="52070" y="521471"/>
                </a:lnTo>
                <a:lnTo>
                  <a:pt x="172528" y="474534"/>
                </a:lnTo>
                <a:lnTo>
                  <a:pt x="172528" y="513188"/>
                </a:lnTo>
                <a:lnTo>
                  <a:pt x="65284" y="554910"/>
                </a:lnTo>
                <a:lnTo>
                  <a:pt x="89560" y="565647"/>
                </a:lnTo>
                <a:cubicBezTo>
                  <a:pt x="98625" y="569635"/>
                  <a:pt x="102773" y="580219"/>
                  <a:pt x="98778" y="589422"/>
                </a:cubicBezTo>
                <a:cubicBezTo>
                  <a:pt x="95859" y="596171"/>
                  <a:pt x="89099" y="600159"/>
                  <a:pt x="82185" y="600159"/>
                </a:cubicBezTo>
                <a:cubicBezTo>
                  <a:pt x="79726" y="600159"/>
                  <a:pt x="77268" y="599699"/>
                  <a:pt x="74963" y="598625"/>
                </a:cubicBezTo>
                <a:lnTo>
                  <a:pt x="10740" y="570402"/>
                </a:lnTo>
                <a:cubicBezTo>
                  <a:pt x="1674" y="566414"/>
                  <a:pt x="-2474" y="555830"/>
                  <a:pt x="1521" y="546780"/>
                </a:cubicBezTo>
                <a:lnTo>
                  <a:pt x="29792" y="482664"/>
                </a:lnTo>
                <a:cubicBezTo>
                  <a:pt x="31789" y="478139"/>
                  <a:pt x="35438" y="474841"/>
                  <a:pt x="39721" y="473173"/>
                </a:cubicBezTo>
                <a:close/>
                <a:moveTo>
                  <a:pt x="431370" y="320700"/>
                </a:moveTo>
                <a:cubicBezTo>
                  <a:pt x="435672" y="319013"/>
                  <a:pt x="440627" y="318974"/>
                  <a:pt x="445237" y="320968"/>
                </a:cubicBezTo>
                <a:lnTo>
                  <a:pt x="509461" y="349192"/>
                </a:lnTo>
                <a:cubicBezTo>
                  <a:pt x="518526" y="353180"/>
                  <a:pt x="522674" y="363764"/>
                  <a:pt x="518679" y="372814"/>
                </a:cubicBezTo>
                <a:lnTo>
                  <a:pt x="490409" y="436930"/>
                </a:lnTo>
                <a:cubicBezTo>
                  <a:pt x="487489" y="443679"/>
                  <a:pt x="480883" y="447667"/>
                  <a:pt x="473968" y="447667"/>
                </a:cubicBezTo>
                <a:cubicBezTo>
                  <a:pt x="471510" y="447667"/>
                  <a:pt x="469052" y="447207"/>
                  <a:pt x="466747" y="446133"/>
                </a:cubicBezTo>
                <a:cubicBezTo>
                  <a:pt x="457528" y="442145"/>
                  <a:pt x="453380" y="431561"/>
                  <a:pt x="457375" y="422512"/>
                </a:cubicBezTo>
                <a:lnTo>
                  <a:pt x="468130" y="398276"/>
                </a:lnTo>
                <a:lnTo>
                  <a:pt x="347672" y="445060"/>
                </a:lnTo>
                <a:lnTo>
                  <a:pt x="347672" y="406406"/>
                </a:lnTo>
                <a:lnTo>
                  <a:pt x="454916" y="364684"/>
                </a:lnTo>
                <a:lnTo>
                  <a:pt x="430640" y="353947"/>
                </a:lnTo>
                <a:cubicBezTo>
                  <a:pt x="421575" y="349959"/>
                  <a:pt x="417427" y="339375"/>
                  <a:pt x="421422" y="330325"/>
                </a:cubicBezTo>
                <a:cubicBezTo>
                  <a:pt x="423419" y="325724"/>
                  <a:pt x="427068" y="322387"/>
                  <a:pt x="431370" y="320700"/>
                </a:cubicBezTo>
                <a:close/>
                <a:moveTo>
                  <a:pt x="80956" y="313311"/>
                </a:moveTo>
                <a:cubicBezTo>
                  <a:pt x="90329" y="309782"/>
                  <a:pt x="100776" y="314385"/>
                  <a:pt x="104310" y="323589"/>
                </a:cubicBezTo>
                <a:cubicBezTo>
                  <a:pt x="107998" y="332794"/>
                  <a:pt x="103388" y="343380"/>
                  <a:pt x="94170" y="346908"/>
                </a:cubicBezTo>
                <a:lnTo>
                  <a:pt x="69433" y="356573"/>
                </a:lnTo>
                <a:lnTo>
                  <a:pt x="172528" y="401677"/>
                </a:lnTo>
                <a:lnTo>
                  <a:pt x="172528" y="441104"/>
                </a:lnTo>
                <a:lnTo>
                  <a:pt x="54837" y="389557"/>
                </a:lnTo>
                <a:lnTo>
                  <a:pt x="64517" y="414257"/>
                </a:lnTo>
                <a:cubicBezTo>
                  <a:pt x="68204" y="423462"/>
                  <a:pt x="63595" y="433894"/>
                  <a:pt x="54222" y="437576"/>
                </a:cubicBezTo>
                <a:cubicBezTo>
                  <a:pt x="52071" y="438343"/>
                  <a:pt x="49920" y="438803"/>
                  <a:pt x="47769" y="438803"/>
                </a:cubicBezTo>
                <a:cubicBezTo>
                  <a:pt x="40548" y="438803"/>
                  <a:pt x="33634" y="434354"/>
                  <a:pt x="30869" y="427297"/>
                </a:cubicBezTo>
                <a:lnTo>
                  <a:pt x="5517" y="362096"/>
                </a:lnTo>
                <a:cubicBezTo>
                  <a:pt x="1830" y="352738"/>
                  <a:pt x="6439" y="342306"/>
                  <a:pt x="15658" y="338777"/>
                </a:cubicBezTo>
                <a:close/>
                <a:moveTo>
                  <a:pt x="210166" y="151765"/>
                </a:moveTo>
                <a:cubicBezTo>
                  <a:pt x="212471" y="151765"/>
                  <a:pt x="214622" y="153299"/>
                  <a:pt x="215544" y="155447"/>
                </a:cubicBezTo>
                <a:lnTo>
                  <a:pt x="253647" y="259917"/>
                </a:lnTo>
                <a:cubicBezTo>
                  <a:pt x="255798" y="266053"/>
                  <a:pt x="264402" y="266053"/>
                  <a:pt x="266553" y="259917"/>
                </a:cubicBezTo>
                <a:lnTo>
                  <a:pt x="304656" y="155447"/>
                </a:lnTo>
                <a:cubicBezTo>
                  <a:pt x="305732" y="152685"/>
                  <a:pt x="308805" y="151151"/>
                  <a:pt x="311570" y="152072"/>
                </a:cubicBezTo>
                <a:lnTo>
                  <a:pt x="329700" y="157594"/>
                </a:lnTo>
                <a:lnTo>
                  <a:pt x="329854" y="157594"/>
                </a:lnTo>
                <a:cubicBezTo>
                  <a:pt x="352900" y="165111"/>
                  <a:pt x="368418" y="186588"/>
                  <a:pt x="368418" y="210673"/>
                </a:cubicBezTo>
                <a:lnTo>
                  <a:pt x="368418" y="321433"/>
                </a:lnTo>
                <a:cubicBezTo>
                  <a:pt x="368418" y="322660"/>
                  <a:pt x="368111" y="323734"/>
                  <a:pt x="367496" y="324654"/>
                </a:cubicBezTo>
                <a:lnTo>
                  <a:pt x="327703" y="385096"/>
                </a:lnTo>
                <a:lnTo>
                  <a:pt x="327703" y="538043"/>
                </a:lnTo>
                <a:cubicBezTo>
                  <a:pt x="327703" y="541111"/>
                  <a:pt x="325091" y="543565"/>
                  <a:pt x="322018" y="543565"/>
                </a:cubicBezTo>
                <a:lnTo>
                  <a:pt x="198182" y="543565"/>
                </a:lnTo>
                <a:cubicBezTo>
                  <a:pt x="195109" y="543565"/>
                  <a:pt x="192497" y="541111"/>
                  <a:pt x="192497" y="538043"/>
                </a:cubicBezTo>
                <a:lnTo>
                  <a:pt x="192497" y="385096"/>
                </a:lnTo>
                <a:lnTo>
                  <a:pt x="152704" y="324654"/>
                </a:lnTo>
                <a:cubicBezTo>
                  <a:pt x="152089" y="323734"/>
                  <a:pt x="151782" y="322660"/>
                  <a:pt x="151782" y="321433"/>
                </a:cubicBezTo>
                <a:lnTo>
                  <a:pt x="151782" y="210980"/>
                </a:lnTo>
                <a:cubicBezTo>
                  <a:pt x="151782" y="186742"/>
                  <a:pt x="167300" y="165265"/>
                  <a:pt x="190500" y="157594"/>
                </a:cubicBezTo>
                <a:cubicBezTo>
                  <a:pt x="190500" y="157594"/>
                  <a:pt x="209705" y="151765"/>
                  <a:pt x="210166" y="151765"/>
                </a:cubicBezTo>
                <a:close/>
                <a:moveTo>
                  <a:pt x="251645" y="151574"/>
                </a:moveTo>
                <a:lnTo>
                  <a:pt x="268555" y="151574"/>
                </a:lnTo>
                <a:cubicBezTo>
                  <a:pt x="270861" y="151574"/>
                  <a:pt x="273014" y="152341"/>
                  <a:pt x="274551" y="154029"/>
                </a:cubicBezTo>
                <a:cubicBezTo>
                  <a:pt x="277011" y="156638"/>
                  <a:pt x="277318" y="160320"/>
                  <a:pt x="275627" y="163236"/>
                </a:cubicBezTo>
                <a:lnTo>
                  <a:pt x="266557" y="176892"/>
                </a:lnTo>
                <a:lnTo>
                  <a:pt x="270861" y="212491"/>
                </a:lnTo>
                <a:lnTo>
                  <a:pt x="262560" y="234587"/>
                </a:lnTo>
                <a:cubicBezTo>
                  <a:pt x="261637" y="236888"/>
                  <a:pt x="258563" y="236888"/>
                  <a:pt x="257640" y="234587"/>
                </a:cubicBezTo>
                <a:lnTo>
                  <a:pt x="249339" y="212491"/>
                </a:lnTo>
                <a:lnTo>
                  <a:pt x="253643" y="176892"/>
                </a:lnTo>
                <a:lnTo>
                  <a:pt x="244573" y="163236"/>
                </a:lnTo>
                <a:cubicBezTo>
                  <a:pt x="242882" y="160320"/>
                  <a:pt x="243189" y="156638"/>
                  <a:pt x="245649" y="154029"/>
                </a:cubicBezTo>
                <a:cubicBezTo>
                  <a:pt x="247187" y="152341"/>
                  <a:pt x="249339" y="151574"/>
                  <a:pt x="251645" y="151574"/>
                </a:cubicBezTo>
                <a:close/>
                <a:moveTo>
                  <a:pt x="260101" y="0"/>
                </a:moveTo>
                <a:cubicBezTo>
                  <a:pt x="295137" y="0"/>
                  <a:pt x="323540" y="28403"/>
                  <a:pt x="323540" y="63439"/>
                </a:cubicBezTo>
                <a:cubicBezTo>
                  <a:pt x="323540" y="98475"/>
                  <a:pt x="295137" y="126878"/>
                  <a:pt x="260101" y="126878"/>
                </a:cubicBezTo>
                <a:cubicBezTo>
                  <a:pt x="225065" y="126878"/>
                  <a:pt x="196662" y="98475"/>
                  <a:pt x="196662" y="63439"/>
                </a:cubicBezTo>
                <a:cubicBezTo>
                  <a:pt x="196662" y="28403"/>
                  <a:pt x="225065" y="0"/>
                  <a:pt x="260101" y="0"/>
                </a:cubicBezTo>
                <a:close/>
              </a:path>
            </a:pathLst>
          </a:custGeom>
          <a:solidFill>
            <a:srgbClr val="FD7335"/>
          </a:solidFill>
          <a:ln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ime-management_70592"/>
          <p:cNvSpPr>
            <a:spLocks noChangeAspect="1"/>
          </p:cNvSpPr>
          <p:nvPr/>
        </p:nvSpPr>
        <p:spPr bwMode="auto">
          <a:xfrm>
            <a:off x="5717103" y="1634394"/>
            <a:ext cx="581263" cy="609684"/>
          </a:xfrm>
          <a:custGeom>
            <a:gdLst>
              <a:gd name="connsiteX0" fmla="*/ 272000 w 578707"/>
              <a:gd name="connsiteY0" fmla="*/ 341347 h 607004"/>
              <a:gd name="connsiteX1" fmla="*/ 256491 w 578707"/>
              <a:gd name="connsiteY1" fmla="*/ 346871 h 607004"/>
              <a:gd name="connsiteX2" fmla="*/ 251177 w 578707"/>
              <a:gd name="connsiteY2" fmla="*/ 353152 h 607004"/>
              <a:gd name="connsiteX3" fmla="*/ 251177 w 578707"/>
              <a:gd name="connsiteY3" fmla="*/ 369180 h 607004"/>
              <a:gd name="connsiteX4" fmla="*/ 248682 w 578707"/>
              <a:gd name="connsiteY4" fmla="*/ 370913 h 607004"/>
              <a:gd name="connsiteX5" fmla="*/ 247164 w 578707"/>
              <a:gd name="connsiteY5" fmla="*/ 375786 h 607004"/>
              <a:gd name="connsiteX6" fmla="*/ 250634 w 578707"/>
              <a:gd name="connsiteY6" fmla="*/ 409900 h 607004"/>
              <a:gd name="connsiteX7" fmla="*/ 255298 w 578707"/>
              <a:gd name="connsiteY7" fmla="*/ 415424 h 607004"/>
              <a:gd name="connsiteX8" fmla="*/ 257033 w 578707"/>
              <a:gd name="connsiteY8" fmla="*/ 415640 h 607004"/>
              <a:gd name="connsiteX9" fmla="*/ 262130 w 578707"/>
              <a:gd name="connsiteY9" fmla="*/ 413041 h 607004"/>
              <a:gd name="connsiteX10" fmla="*/ 280134 w 578707"/>
              <a:gd name="connsiteY10" fmla="*/ 389215 h 607004"/>
              <a:gd name="connsiteX11" fmla="*/ 281435 w 578707"/>
              <a:gd name="connsiteY11" fmla="*/ 385317 h 607004"/>
              <a:gd name="connsiteX12" fmla="*/ 281435 w 578707"/>
              <a:gd name="connsiteY12" fmla="*/ 346979 h 607004"/>
              <a:gd name="connsiteX13" fmla="*/ 278290 w 578707"/>
              <a:gd name="connsiteY13" fmla="*/ 341564 h 607004"/>
              <a:gd name="connsiteX14" fmla="*/ 272000 w 578707"/>
              <a:gd name="connsiteY14" fmla="*/ 341347 h 607004"/>
              <a:gd name="connsiteX15" fmla="*/ 190768 w 578707"/>
              <a:gd name="connsiteY15" fmla="*/ 341347 h 607004"/>
              <a:gd name="connsiteX16" fmla="*/ 184478 w 578707"/>
              <a:gd name="connsiteY16" fmla="*/ 341564 h 607004"/>
              <a:gd name="connsiteX17" fmla="*/ 181333 w 578707"/>
              <a:gd name="connsiteY17" fmla="*/ 346979 h 607004"/>
              <a:gd name="connsiteX18" fmla="*/ 181333 w 578707"/>
              <a:gd name="connsiteY18" fmla="*/ 385317 h 607004"/>
              <a:gd name="connsiteX19" fmla="*/ 182634 w 578707"/>
              <a:gd name="connsiteY19" fmla="*/ 389215 h 607004"/>
              <a:gd name="connsiteX20" fmla="*/ 200638 w 578707"/>
              <a:gd name="connsiteY20" fmla="*/ 413041 h 607004"/>
              <a:gd name="connsiteX21" fmla="*/ 205843 w 578707"/>
              <a:gd name="connsiteY21" fmla="*/ 415640 h 607004"/>
              <a:gd name="connsiteX22" fmla="*/ 207579 w 578707"/>
              <a:gd name="connsiteY22" fmla="*/ 415424 h 607004"/>
              <a:gd name="connsiteX23" fmla="*/ 212242 w 578707"/>
              <a:gd name="connsiteY23" fmla="*/ 409900 h 607004"/>
              <a:gd name="connsiteX24" fmla="*/ 215713 w 578707"/>
              <a:gd name="connsiteY24" fmla="*/ 375786 h 607004"/>
              <a:gd name="connsiteX25" fmla="*/ 214086 w 578707"/>
              <a:gd name="connsiteY25" fmla="*/ 370805 h 607004"/>
              <a:gd name="connsiteX26" fmla="*/ 211700 w 578707"/>
              <a:gd name="connsiteY26" fmla="*/ 369180 h 607004"/>
              <a:gd name="connsiteX27" fmla="*/ 211700 w 578707"/>
              <a:gd name="connsiteY27" fmla="*/ 353152 h 607004"/>
              <a:gd name="connsiteX28" fmla="*/ 206386 w 578707"/>
              <a:gd name="connsiteY28" fmla="*/ 346871 h 607004"/>
              <a:gd name="connsiteX29" fmla="*/ 190768 w 578707"/>
              <a:gd name="connsiteY29" fmla="*/ 341347 h 607004"/>
              <a:gd name="connsiteX30" fmla="*/ 200746 w 578707"/>
              <a:gd name="connsiteY30" fmla="*/ 168936 h 607004"/>
              <a:gd name="connsiteX31" fmla="*/ 156172 w 578707"/>
              <a:gd name="connsiteY31" fmla="*/ 180740 h 607004"/>
              <a:gd name="connsiteX32" fmla="*/ 152593 w 578707"/>
              <a:gd name="connsiteY32" fmla="*/ 186480 h 607004"/>
              <a:gd name="connsiteX33" fmla="*/ 152593 w 578707"/>
              <a:gd name="connsiteY33" fmla="*/ 197851 h 607004"/>
              <a:gd name="connsiteX34" fmla="*/ 149990 w 578707"/>
              <a:gd name="connsiteY34" fmla="*/ 197851 h 607004"/>
              <a:gd name="connsiteX35" fmla="*/ 143591 w 578707"/>
              <a:gd name="connsiteY35" fmla="*/ 204349 h 607004"/>
              <a:gd name="connsiteX36" fmla="*/ 143591 w 578707"/>
              <a:gd name="connsiteY36" fmla="*/ 214854 h 607004"/>
              <a:gd name="connsiteX37" fmla="*/ 146520 w 578707"/>
              <a:gd name="connsiteY37" fmla="*/ 220269 h 607004"/>
              <a:gd name="connsiteX38" fmla="*/ 152702 w 578707"/>
              <a:gd name="connsiteY38" fmla="*/ 224276 h 607004"/>
              <a:gd name="connsiteX39" fmla="*/ 153135 w 578707"/>
              <a:gd name="connsiteY39" fmla="*/ 226984 h 607004"/>
              <a:gd name="connsiteX40" fmla="*/ 176127 w 578707"/>
              <a:gd name="connsiteY40" fmla="*/ 280050 h 607004"/>
              <a:gd name="connsiteX41" fmla="*/ 214194 w 578707"/>
              <a:gd name="connsiteY41" fmla="*/ 312973 h 607004"/>
              <a:gd name="connsiteX42" fmla="*/ 248682 w 578707"/>
              <a:gd name="connsiteY42" fmla="*/ 312973 h 607004"/>
              <a:gd name="connsiteX43" fmla="*/ 286749 w 578707"/>
              <a:gd name="connsiteY43" fmla="*/ 280050 h 607004"/>
              <a:gd name="connsiteX44" fmla="*/ 309741 w 578707"/>
              <a:gd name="connsiteY44" fmla="*/ 226984 h 607004"/>
              <a:gd name="connsiteX45" fmla="*/ 310067 w 578707"/>
              <a:gd name="connsiteY45" fmla="*/ 224276 h 607004"/>
              <a:gd name="connsiteX46" fmla="*/ 316357 w 578707"/>
              <a:gd name="connsiteY46" fmla="*/ 220269 h 607004"/>
              <a:gd name="connsiteX47" fmla="*/ 319285 w 578707"/>
              <a:gd name="connsiteY47" fmla="*/ 214854 h 607004"/>
              <a:gd name="connsiteX48" fmla="*/ 319285 w 578707"/>
              <a:gd name="connsiteY48" fmla="*/ 204349 h 607004"/>
              <a:gd name="connsiteX49" fmla="*/ 312778 w 578707"/>
              <a:gd name="connsiteY49" fmla="*/ 197851 h 607004"/>
              <a:gd name="connsiteX50" fmla="*/ 309307 w 578707"/>
              <a:gd name="connsiteY50" fmla="*/ 197851 h 607004"/>
              <a:gd name="connsiteX51" fmla="*/ 307247 w 578707"/>
              <a:gd name="connsiteY51" fmla="*/ 195794 h 607004"/>
              <a:gd name="connsiteX52" fmla="*/ 301173 w 578707"/>
              <a:gd name="connsiteY52" fmla="*/ 195252 h 607004"/>
              <a:gd name="connsiteX53" fmla="*/ 275795 w 578707"/>
              <a:gd name="connsiteY53" fmla="*/ 201100 h 607004"/>
              <a:gd name="connsiteX54" fmla="*/ 236427 w 578707"/>
              <a:gd name="connsiteY54" fmla="*/ 183231 h 607004"/>
              <a:gd name="connsiteX55" fmla="*/ 200746 w 578707"/>
              <a:gd name="connsiteY55" fmla="*/ 168936 h 607004"/>
              <a:gd name="connsiteX56" fmla="*/ 417667 w 578707"/>
              <a:gd name="connsiteY56" fmla="*/ 57723 h 607004"/>
              <a:gd name="connsiteX57" fmla="*/ 430673 w 578707"/>
              <a:gd name="connsiteY57" fmla="*/ 70828 h 607004"/>
              <a:gd name="connsiteX58" fmla="*/ 430673 w 578707"/>
              <a:gd name="connsiteY58" fmla="*/ 154334 h 607004"/>
              <a:gd name="connsiteX59" fmla="*/ 481940 w 578707"/>
              <a:gd name="connsiteY59" fmla="*/ 154334 h 607004"/>
              <a:gd name="connsiteX60" fmla="*/ 494946 w 578707"/>
              <a:gd name="connsiteY60" fmla="*/ 167439 h 607004"/>
              <a:gd name="connsiteX61" fmla="*/ 481940 w 578707"/>
              <a:gd name="connsiteY61" fmla="*/ 180436 h 607004"/>
              <a:gd name="connsiteX62" fmla="*/ 417667 w 578707"/>
              <a:gd name="connsiteY62" fmla="*/ 180436 h 607004"/>
              <a:gd name="connsiteX63" fmla="*/ 404552 w 578707"/>
              <a:gd name="connsiteY63" fmla="*/ 167439 h 607004"/>
              <a:gd name="connsiteX64" fmla="*/ 404552 w 578707"/>
              <a:gd name="connsiteY64" fmla="*/ 70828 h 607004"/>
              <a:gd name="connsiteX65" fmla="*/ 417667 w 578707"/>
              <a:gd name="connsiteY65" fmla="*/ 57723 h 607004"/>
              <a:gd name="connsiteX66" fmla="*/ 215170 w 578707"/>
              <a:gd name="connsiteY66" fmla="*/ 47208 h 607004"/>
              <a:gd name="connsiteX67" fmla="*/ 247706 w 578707"/>
              <a:gd name="connsiteY67" fmla="*/ 47208 h 607004"/>
              <a:gd name="connsiteX68" fmla="*/ 347808 w 578707"/>
              <a:gd name="connsiteY68" fmla="*/ 147276 h 607004"/>
              <a:gd name="connsiteX69" fmla="*/ 347808 w 578707"/>
              <a:gd name="connsiteY69" fmla="*/ 178683 h 607004"/>
              <a:gd name="connsiteX70" fmla="*/ 353556 w 578707"/>
              <a:gd name="connsiteY70" fmla="*/ 196552 h 607004"/>
              <a:gd name="connsiteX71" fmla="*/ 353556 w 578707"/>
              <a:gd name="connsiteY71" fmla="*/ 218861 h 607004"/>
              <a:gd name="connsiteX72" fmla="*/ 342494 w 578707"/>
              <a:gd name="connsiteY72" fmla="*/ 242579 h 607004"/>
              <a:gd name="connsiteX73" fmla="*/ 335987 w 578707"/>
              <a:gd name="connsiteY73" fmla="*/ 259473 h 607004"/>
              <a:gd name="connsiteX74" fmla="*/ 314405 w 578707"/>
              <a:gd name="connsiteY74" fmla="*/ 299977 h 607004"/>
              <a:gd name="connsiteX75" fmla="*/ 299763 w 578707"/>
              <a:gd name="connsiteY75" fmla="*/ 318605 h 607004"/>
              <a:gd name="connsiteX76" fmla="*/ 310717 w 578707"/>
              <a:gd name="connsiteY76" fmla="*/ 332142 h 607004"/>
              <a:gd name="connsiteX77" fmla="*/ 382079 w 578707"/>
              <a:gd name="connsiteY77" fmla="*/ 353693 h 607004"/>
              <a:gd name="connsiteX78" fmla="*/ 462768 w 578707"/>
              <a:gd name="connsiteY78" fmla="*/ 588052 h 607004"/>
              <a:gd name="connsiteX79" fmla="*/ 443789 w 578707"/>
              <a:gd name="connsiteY79" fmla="*/ 607004 h 607004"/>
              <a:gd name="connsiteX80" fmla="*/ 18979 w 578707"/>
              <a:gd name="connsiteY80" fmla="*/ 607004 h 607004"/>
              <a:gd name="connsiteX81" fmla="*/ 0 w 578707"/>
              <a:gd name="connsiteY81" fmla="*/ 588052 h 607004"/>
              <a:gd name="connsiteX82" fmla="*/ 325 w 578707"/>
              <a:gd name="connsiteY82" fmla="*/ 585128 h 607004"/>
              <a:gd name="connsiteX83" fmla="*/ 80689 w 578707"/>
              <a:gd name="connsiteY83" fmla="*/ 353693 h 607004"/>
              <a:gd name="connsiteX84" fmla="*/ 152159 w 578707"/>
              <a:gd name="connsiteY84" fmla="*/ 332142 h 607004"/>
              <a:gd name="connsiteX85" fmla="*/ 163005 w 578707"/>
              <a:gd name="connsiteY85" fmla="*/ 318605 h 607004"/>
              <a:gd name="connsiteX86" fmla="*/ 148363 w 578707"/>
              <a:gd name="connsiteY86" fmla="*/ 299977 h 607004"/>
              <a:gd name="connsiteX87" fmla="*/ 126781 w 578707"/>
              <a:gd name="connsiteY87" fmla="*/ 259582 h 607004"/>
              <a:gd name="connsiteX88" fmla="*/ 120383 w 578707"/>
              <a:gd name="connsiteY88" fmla="*/ 242471 h 607004"/>
              <a:gd name="connsiteX89" fmla="*/ 109320 w 578707"/>
              <a:gd name="connsiteY89" fmla="*/ 218861 h 607004"/>
              <a:gd name="connsiteX90" fmla="*/ 109320 w 578707"/>
              <a:gd name="connsiteY90" fmla="*/ 196552 h 607004"/>
              <a:gd name="connsiteX91" fmla="*/ 115068 w 578707"/>
              <a:gd name="connsiteY91" fmla="*/ 178683 h 607004"/>
              <a:gd name="connsiteX92" fmla="*/ 115068 w 578707"/>
              <a:gd name="connsiteY92" fmla="*/ 147276 h 607004"/>
              <a:gd name="connsiteX93" fmla="*/ 215170 w 578707"/>
              <a:gd name="connsiteY93" fmla="*/ 47208 h 607004"/>
              <a:gd name="connsiteX94" fmla="*/ 415135 w 578707"/>
              <a:gd name="connsiteY94" fmla="*/ 0 h 607004"/>
              <a:gd name="connsiteX95" fmla="*/ 578707 w 578707"/>
              <a:gd name="connsiteY95" fmla="*/ 163305 h 607004"/>
              <a:gd name="connsiteX96" fmla="*/ 415135 w 578707"/>
              <a:gd name="connsiteY96" fmla="*/ 326718 h 607004"/>
              <a:gd name="connsiteX97" fmla="*/ 344955 w 578707"/>
              <a:gd name="connsiteY97" fmla="*/ 310907 h 607004"/>
              <a:gd name="connsiteX98" fmla="*/ 360357 w 578707"/>
              <a:gd name="connsiteY98" fmla="*/ 279719 h 607004"/>
              <a:gd name="connsiteX99" fmla="*/ 415135 w 578707"/>
              <a:gd name="connsiteY99" fmla="*/ 291956 h 607004"/>
              <a:gd name="connsiteX100" fmla="*/ 543888 w 578707"/>
              <a:gd name="connsiteY100" fmla="*/ 163305 h 607004"/>
              <a:gd name="connsiteX101" fmla="*/ 415135 w 578707"/>
              <a:gd name="connsiteY101" fmla="*/ 34762 h 607004"/>
              <a:gd name="connsiteX102" fmla="*/ 339097 w 578707"/>
              <a:gd name="connsiteY102" fmla="*/ 59561 h 607004"/>
              <a:gd name="connsiteX103" fmla="*/ 311546 w 578707"/>
              <a:gd name="connsiteY103" fmla="*/ 37036 h 607004"/>
              <a:gd name="connsiteX104" fmla="*/ 415135 w 578707"/>
              <a:gd name="connsiteY104" fmla="*/ 0 h 6070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</a:cxnLst>
            <a:rect l="l" t="t" r="r" b="b"/>
            <a:pathLst>
              <a:path w="578707" h="607004">
                <a:moveTo>
                  <a:pt x="272000" y="341347"/>
                </a:moveTo>
                <a:cubicBezTo>
                  <a:pt x="266794" y="344163"/>
                  <a:pt x="261588" y="346004"/>
                  <a:pt x="256491" y="346871"/>
                </a:cubicBezTo>
                <a:cubicBezTo>
                  <a:pt x="253346" y="347412"/>
                  <a:pt x="251177" y="350119"/>
                  <a:pt x="251177" y="353152"/>
                </a:cubicBezTo>
                <a:lnTo>
                  <a:pt x="251177" y="369180"/>
                </a:lnTo>
                <a:cubicBezTo>
                  <a:pt x="250201" y="369505"/>
                  <a:pt x="249441" y="370155"/>
                  <a:pt x="248682" y="370913"/>
                </a:cubicBezTo>
                <a:cubicBezTo>
                  <a:pt x="247489" y="372212"/>
                  <a:pt x="246947" y="374053"/>
                  <a:pt x="247164" y="375786"/>
                </a:cubicBezTo>
                <a:lnTo>
                  <a:pt x="250634" y="409900"/>
                </a:lnTo>
                <a:cubicBezTo>
                  <a:pt x="250960" y="412500"/>
                  <a:pt x="252803" y="414665"/>
                  <a:pt x="255298" y="415424"/>
                </a:cubicBezTo>
                <a:cubicBezTo>
                  <a:pt x="255840" y="415532"/>
                  <a:pt x="256491" y="415640"/>
                  <a:pt x="257033" y="415640"/>
                </a:cubicBezTo>
                <a:cubicBezTo>
                  <a:pt x="258985" y="415640"/>
                  <a:pt x="260937" y="414665"/>
                  <a:pt x="262130" y="413041"/>
                </a:cubicBezTo>
                <a:lnTo>
                  <a:pt x="280134" y="389215"/>
                </a:lnTo>
                <a:cubicBezTo>
                  <a:pt x="281001" y="388132"/>
                  <a:pt x="281435" y="386724"/>
                  <a:pt x="281435" y="385317"/>
                </a:cubicBezTo>
                <a:lnTo>
                  <a:pt x="281435" y="346979"/>
                </a:lnTo>
                <a:cubicBezTo>
                  <a:pt x="281435" y="344813"/>
                  <a:pt x="280242" y="342647"/>
                  <a:pt x="278290" y="341564"/>
                </a:cubicBezTo>
                <a:cubicBezTo>
                  <a:pt x="276446" y="340373"/>
                  <a:pt x="274060" y="340264"/>
                  <a:pt x="272000" y="341347"/>
                </a:cubicBezTo>
                <a:close/>
                <a:moveTo>
                  <a:pt x="190768" y="341347"/>
                </a:moveTo>
                <a:cubicBezTo>
                  <a:pt x="188816" y="340264"/>
                  <a:pt x="186430" y="340373"/>
                  <a:pt x="184478" y="341564"/>
                </a:cubicBezTo>
                <a:cubicBezTo>
                  <a:pt x="182526" y="342647"/>
                  <a:pt x="181333" y="344813"/>
                  <a:pt x="181333" y="346979"/>
                </a:cubicBezTo>
                <a:lnTo>
                  <a:pt x="181333" y="385317"/>
                </a:lnTo>
                <a:cubicBezTo>
                  <a:pt x="181333" y="386724"/>
                  <a:pt x="181767" y="388132"/>
                  <a:pt x="182634" y="389215"/>
                </a:cubicBezTo>
                <a:lnTo>
                  <a:pt x="200638" y="413041"/>
                </a:lnTo>
                <a:cubicBezTo>
                  <a:pt x="201939" y="414665"/>
                  <a:pt x="203783" y="415640"/>
                  <a:pt x="205843" y="415640"/>
                </a:cubicBezTo>
                <a:cubicBezTo>
                  <a:pt x="206386" y="415640"/>
                  <a:pt x="206928" y="415532"/>
                  <a:pt x="207579" y="415424"/>
                </a:cubicBezTo>
                <a:cubicBezTo>
                  <a:pt x="210073" y="414665"/>
                  <a:pt x="211917" y="412500"/>
                  <a:pt x="212242" y="409900"/>
                </a:cubicBezTo>
                <a:lnTo>
                  <a:pt x="215713" y="375786"/>
                </a:lnTo>
                <a:cubicBezTo>
                  <a:pt x="215929" y="374053"/>
                  <a:pt x="215279" y="372212"/>
                  <a:pt x="214086" y="370805"/>
                </a:cubicBezTo>
                <a:cubicBezTo>
                  <a:pt x="213435" y="370155"/>
                  <a:pt x="212567" y="369505"/>
                  <a:pt x="211700" y="369180"/>
                </a:cubicBezTo>
                <a:lnTo>
                  <a:pt x="211700" y="353152"/>
                </a:lnTo>
                <a:cubicBezTo>
                  <a:pt x="211700" y="350119"/>
                  <a:pt x="209422" y="347412"/>
                  <a:pt x="206386" y="346871"/>
                </a:cubicBezTo>
                <a:cubicBezTo>
                  <a:pt x="201288" y="346004"/>
                  <a:pt x="196083" y="344163"/>
                  <a:pt x="190768" y="341347"/>
                </a:cubicBezTo>
                <a:close/>
                <a:moveTo>
                  <a:pt x="200746" y="168936"/>
                </a:moveTo>
                <a:cubicBezTo>
                  <a:pt x="182526" y="168936"/>
                  <a:pt x="165065" y="176300"/>
                  <a:pt x="156172" y="180740"/>
                </a:cubicBezTo>
                <a:cubicBezTo>
                  <a:pt x="154003" y="181823"/>
                  <a:pt x="152593" y="183989"/>
                  <a:pt x="152593" y="186480"/>
                </a:cubicBezTo>
                <a:lnTo>
                  <a:pt x="152593" y="197851"/>
                </a:lnTo>
                <a:lnTo>
                  <a:pt x="149990" y="197851"/>
                </a:lnTo>
                <a:cubicBezTo>
                  <a:pt x="146520" y="197851"/>
                  <a:pt x="143591" y="200776"/>
                  <a:pt x="143591" y="204349"/>
                </a:cubicBezTo>
                <a:lnTo>
                  <a:pt x="143591" y="214854"/>
                </a:lnTo>
                <a:cubicBezTo>
                  <a:pt x="143591" y="217020"/>
                  <a:pt x="144676" y="219078"/>
                  <a:pt x="146520" y="220269"/>
                </a:cubicBezTo>
                <a:lnTo>
                  <a:pt x="152702" y="224276"/>
                </a:lnTo>
                <a:lnTo>
                  <a:pt x="153135" y="226984"/>
                </a:lnTo>
                <a:cubicBezTo>
                  <a:pt x="155087" y="242254"/>
                  <a:pt x="163764" y="262073"/>
                  <a:pt x="176127" y="280050"/>
                </a:cubicBezTo>
                <a:cubicBezTo>
                  <a:pt x="191853" y="302793"/>
                  <a:pt x="206603" y="312973"/>
                  <a:pt x="214194" y="312973"/>
                </a:cubicBezTo>
                <a:lnTo>
                  <a:pt x="248682" y="312973"/>
                </a:lnTo>
                <a:cubicBezTo>
                  <a:pt x="256274" y="312973"/>
                  <a:pt x="271023" y="302793"/>
                  <a:pt x="286749" y="280050"/>
                </a:cubicBezTo>
                <a:cubicBezTo>
                  <a:pt x="299113" y="262073"/>
                  <a:pt x="307681" y="242254"/>
                  <a:pt x="309741" y="226984"/>
                </a:cubicBezTo>
                <a:lnTo>
                  <a:pt x="310067" y="224276"/>
                </a:lnTo>
                <a:lnTo>
                  <a:pt x="316357" y="220269"/>
                </a:lnTo>
                <a:cubicBezTo>
                  <a:pt x="318092" y="219078"/>
                  <a:pt x="319285" y="217020"/>
                  <a:pt x="319285" y="214854"/>
                </a:cubicBezTo>
                <a:lnTo>
                  <a:pt x="319285" y="204349"/>
                </a:lnTo>
                <a:cubicBezTo>
                  <a:pt x="319285" y="200776"/>
                  <a:pt x="316357" y="197851"/>
                  <a:pt x="312778" y="197851"/>
                </a:cubicBezTo>
                <a:lnTo>
                  <a:pt x="309307" y="197851"/>
                </a:lnTo>
                <a:cubicBezTo>
                  <a:pt x="308765" y="197093"/>
                  <a:pt x="308114" y="196335"/>
                  <a:pt x="307247" y="195794"/>
                </a:cubicBezTo>
                <a:cubicBezTo>
                  <a:pt x="305403" y="194603"/>
                  <a:pt x="303125" y="194386"/>
                  <a:pt x="301173" y="195252"/>
                </a:cubicBezTo>
                <a:cubicBezTo>
                  <a:pt x="292606" y="199151"/>
                  <a:pt x="284038" y="201100"/>
                  <a:pt x="275795" y="201100"/>
                </a:cubicBezTo>
                <a:cubicBezTo>
                  <a:pt x="261154" y="201100"/>
                  <a:pt x="247923" y="195036"/>
                  <a:pt x="236427" y="183231"/>
                </a:cubicBezTo>
                <a:cubicBezTo>
                  <a:pt x="227209" y="173701"/>
                  <a:pt x="215279" y="168936"/>
                  <a:pt x="200746" y="168936"/>
                </a:cubicBezTo>
                <a:close/>
                <a:moveTo>
                  <a:pt x="417667" y="57723"/>
                </a:moveTo>
                <a:cubicBezTo>
                  <a:pt x="424820" y="57723"/>
                  <a:pt x="430673" y="63572"/>
                  <a:pt x="430673" y="70828"/>
                </a:cubicBezTo>
                <a:lnTo>
                  <a:pt x="430673" y="154334"/>
                </a:lnTo>
                <a:lnTo>
                  <a:pt x="481940" y="154334"/>
                </a:lnTo>
                <a:cubicBezTo>
                  <a:pt x="489093" y="154334"/>
                  <a:pt x="494946" y="160182"/>
                  <a:pt x="494946" y="167439"/>
                </a:cubicBezTo>
                <a:cubicBezTo>
                  <a:pt x="494946" y="174587"/>
                  <a:pt x="489093" y="180436"/>
                  <a:pt x="481940" y="180436"/>
                </a:cubicBezTo>
                <a:lnTo>
                  <a:pt x="417667" y="180436"/>
                </a:lnTo>
                <a:cubicBezTo>
                  <a:pt x="410405" y="180436"/>
                  <a:pt x="404552" y="174587"/>
                  <a:pt x="404552" y="167439"/>
                </a:cubicBezTo>
                <a:lnTo>
                  <a:pt x="404552" y="70828"/>
                </a:lnTo>
                <a:cubicBezTo>
                  <a:pt x="404552" y="63572"/>
                  <a:pt x="410405" y="57723"/>
                  <a:pt x="417667" y="57723"/>
                </a:cubicBezTo>
                <a:close/>
                <a:moveTo>
                  <a:pt x="215170" y="47208"/>
                </a:moveTo>
                <a:lnTo>
                  <a:pt x="247706" y="47208"/>
                </a:lnTo>
                <a:cubicBezTo>
                  <a:pt x="302909" y="47208"/>
                  <a:pt x="347808" y="92044"/>
                  <a:pt x="347808" y="147276"/>
                </a:cubicBezTo>
                <a:lnTo>
                  <a:pt x="347808" y="178683"/>
                </a:lnTo>
                <a:cubicBezTo>
                  <a:pt x="351495" y="183881"/>
                  <a:pt x="353556" y="190162"/>
                  <a:pt x="353556" y="196552"/>
                </a:cubicBezTo>
                <a:lnTo>
                  <a:pt x="353556" y="218861"/>
                </a:lnTo>
                <a:cubicBezTo>
                  <a:pt x="353556" y="228067"/>
                  <a:pt x="349435" y="236731"/>
                  <a:pt x="342494" y="242579"/>
                </a:cubicBezTo>
                <a:cubicBezTo>
                  <a:pt x="340759" y="248102"/>
                  <a:pt x="338590" y="253842"/>
                  <a:pt x="335987" y="259473"/>
                </a:cubicBezTo>
                <a:cubicBezTo>
                  <a:pt x="330889" y="273011"/>
                  <a:pt x="323406" y="286981"/>
                  <a:pt x="314405" y="299977"/>
                </a:cubicBezTo>
                <a:cubicBezTo>
                  <a:pt x="310717" y="305392"/>
                  <a:pt x="305728" y="311998"/>
                  <a:pt x="299763" y="318605"/>
                </a:cubicBezTo>
                <a:cubicBezTo>
                  <a:pt x="305186" y="322395"/>
                  <a:pt x="308982" y="326944"/>
                  <a:pt x="310717" y="332142"/>
                </a:cubicBezTo>
                <a:lnTo>
                  <a:pt x="382079" y="353693"/>
                </a:lnTo>
                <a:cubicBezTo>
                  <a:pt x="432401" y="368205"/>
                  <a:pt x="462768" y="578955"/>
                  <a:pt x="462768" y="588052"/>
                </a:cubicBezTo>
                <a:cubicBezTo>
                  <a:pt x="462768" y="598448"/>
                  <a:pt x="454309" y="607004"/>
                  <a:pt x="443789" y="607004"/>
                </a:cubicBezTo>
                <a:lnTo>
                  <a:pt x="18979" y="607004"/>
                </a:lnTo>
                <a:cubicBezTo>
                  <a:pt x="8568" y="607004"/>
                  <a:pt x="0" y="598448"/>
                  <a:pt x="0" y="588052"/>
                </a:cubicBezTo>
                <a:cubicBezTo>
                  <a:pt x="0" y="587077"/>
                  <a:pt x="108" y="586102"/>
                  <a:pt x="325" y="585128"/>
                </a:cubicBezTo>
                <a:cubicBezTo>
                  <a:pt x="325" y="585128"/>
                  <a:pt x="30475" y="368205"/>
                  <a:pt x="80689" y="353693"/>
                </a:cubicBezTo>
                <a:lnTo>
                  <a:pt x="152159" y="332142"/>
                </a:lnTo>
                <a:cubicBezTo>
                  <a:pt x="153894" y="326944"/>
                  <a:pt x="157690" y="322395"/>
                  <a:pt x="163005" y="318605"/>
                </a:cubicBezTo>
                <a:cubicBezTo>
                  <a:pt x="157148" y="311998"/>
                  <a:pt x="152159" y="305392"/>
                  <a:pt x="148363" y="299977"/>
                </a:cubicBezTo>
                <a:cubicBezTo>
                  <a:pt x="139470" y="286981"/>
                  <a:pt x="131987" y="273011"/>
                  <a:pt x="126781" y="259582"/>
                </a:cubicBezTo>
                <a:cubicBezTo>
                  <a:pt x="124287" y="253842"/>
                  <a:pt x="122118" y="248102"/>
                  <a:pt x="120383" y="242471"/>
                </a:cubicBezTo>
                <a:cubicBezTo>
                  <a:pt x="113333" y="236731"/>
                  <a:pt x="109320" y="227959"/>
                  <a:pt x="109320" y="218861"/>
                </a:cubicBezTo>
                <a:lnTo>
                  <a:pt x="109320" y="196552"/>
                </a:lnTo>
                <a:cubicBezTo>
                  <a:pt x="109320" y="190162"/>
                  <a:pt x="111273" y="183881"/>
                  <a:pt x="115068" y="178683"/>
                </a:cubicBezTo>
                <a:lnTo>
                  <a:pt x="115068" y="147276"/>
                </a:lnTo>
                <a:cubicBezTo>
                  <a:pt x="115068" y="92044"/>
                  <a:pt x="159968" y="47208"/>
                  <a:pt x="215170" y="47208"/>
                </a:cubicBezTo>
                <a:close/>
                <a:moveTo>
                  <a:pt x="415135" y="0"/>
                </a:moveTo>
                <a:cubicBezTo>
                  <a:pt x="505381" y="0"/>
                  <a:pt x="578707" y="73314"/>
                  <a:pt x="578707" y="163305"/>
                </a:cubicBezTo>
                <a:cubicBezTo>
                  <a:pt x="578707" y="253404"/>
                  <a:pt x="505381" y="326718"/>
                  <a:pt x="415135" y="326718"/>
                </a:cubicBezTo>
                <a:cubicBezTo>
                  <a:pt x="390078" y="326718"/>
                  <a:pt x="366215" y="320979"/>
                  <a:pt x="344955" y="310907"/>
                </a:cubicBezTo>
                <a:cubicBezTo>
                  <a:pt x="351029" y="300620"/>
                  <a:pt x="356236" y="290115"/>
                  <a:pt x="360357" y="279719"/>
                </a:cubicBezTo>
                <a:cubicBezTo>
                  <a:pt x="376953" y="287516"/>
                  <a:pt x="395502" y="291956"/>
                  <a:pt x="415135" y="291956"/>
                </a:cubicBezTo>
                <a:cubicBezTo>
                  <a:pt x="486182" y="291956"/>
                  <a:pt x="543888" y="234236"/>
                  <a:pt x="543888" y="163305"/>
                </a:cubicBezTo>
                <a:cubicBezTo>
                  <a:pt x="543888" y="92482"/>
                  <a:pt x="486182" y="34762"/>
                  <a:pt x="415135" y="34762"/>
                </a:cubicBezTo>
                <a:cubicBezTo>
                  <a:pt x="386716" y="34762"/>
                  <a:pt x="360466" y="43967"/>
                  <a:pt x="339097" y="59561"/>
                </a:cubicBezTo>
                <a:cubicBezTo>
                  <a:pt x="330962" y="50897"/>
                  <a:pt x="321742" y="43317"/>
                  <a:pt x="311546" y="37036"/>
                </a:cubicBezTo>
                <a:cubicBezTo>
                  <a:pt x="339748" y="13861"/>
                  <a:pt x="375869" y="0"/>
                  <a:pt x="415135" y="0"/>
                </a:cubicBezTo>
                <a:close/>
              </a:path>
            </a:pathLst>
          </a:custGeom>
          <a:solidFill>
            <a:srgbClr val="FD7335"/>
          </a:solidFill>
          <a:ln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budget-management_70963"/>
          <p:cNvSpPr>
            <a:spLocks noChangeAspect="1"/>
          </p:cNvSpPr>
          <p:nvPr/>
        </p:nvSpPr>
        <p:spPr bwMode="auto">
          <a:xfrm>
            <a:off x="9873537" y="3529501"/>
            <a:ext cx="581381" cy="609684"/>
          </a:xfrm>
          <a:custGeom>
            <a:gdLst>
              <a:gd name="connsiteX0" fmla="*/ 271981 w 578354"/>
              <a:gd name="connsiteY0" fmla="*/ 340887 h 606510"/>
              <a:gd name="connsiteX1" fmla="*/ 256365 w 578354"/>
              <a:gd name="connsiteY1" fmla="*/ 346409 h 606510"/>
              <a:gd name="connsiteX2" fmla="*/ 251051 w 578354"/>
              <a:gd name="connsiteY2" fmla="*/ 352798 h 606510"/>
              <a:gd name="connsiteX3" fmla="*/ 251051 w 578354"/>
              <a:gd name="connsiteY3" fmla="*/ 368716 h 606510"/>
              <a:gd name="connsiteX4" fmla="*/ 248665 w 578354"/>
              <a:gd name="connsiteY4" fmla="*/ 370449 h 606510"/>
              <a:gd name="connsiteX5" fmla="*/ 247038 w 578354"/>
              <a:gd name="connsiteY5" fmla="*/ 375322 h 606510"/>
              <a:gd name="connsiteX6" fmla="*/ 250509 w 578354"/>
              <a:gd name="connsiteY6" fmla="*/ 409431 h 606510"/>
              <a:gd name="connsiteX7" fmla="*/ 255172 w 578354"/>
              <a:gd name="connsiteY7" fmla="*/ 414954 h 606510"/>
              <a:gd name="connsiteX8" fmla="*/ 256907 w 578354"/>
              <a:gd name="connsiteY8" fmla="*/ 415170 h 606510"/>
              <a:gd name="connsiteX9" fmla="*/ 262004 w 578354"/>
              <a:gd name="connsiteY9" fmla="*/ 412572 h 606510"/>
              <a:gd name="connsiteX10" fmla="*/ 280114 w 578354"/>
              <a:gd name="connsiteY10" fmla="*/ 388749 h 606510"/>
              <a:gd name="connsiteX11" fmla="*/ 281307 w 578354"/>
              <a:gd name="connsiteY11" fmla="*/ 384851 h 606510"/>
              <a:gd name="connsiteX12" fmla="*/ 281307 w 578354"/>
              <a:gd name="connsiteY12" fmla="*/ 346626 h 606510"/>
              <a:gd name="connsiteX13" fmla="*/ 278270 w 578354"/>
              <a:gd name="connsiteY13" fmla="*/ 341104 h 606510"/>
              <a:gd name="connsiteX14" fmla="*/ 271981 w 578354"/>
              <a:gd name="connsiteY14" fmla="*/ 340887 h 606510"/>
              <a:gd name="connsiteX15" fmla="*/ 190755 w 578354"/>
              <a:gd name="connsiteY15" fmla="*/ 340887 h 606510"/>
              <a:gd name="connsiteX16" fmla="*/ 184357 w 578354"/>
              <a:gd name="connsiteY16" fmla="*/ 341104 h 606510"/>
              <a:gd name="connsiteX17" fmla="*/ 181321 w 578354"/>
              <a:gd name="connsiteY17" fmla="*/ 346626 h 606510"/>
              <a:gd name="connsiteX18" fmla="*/ 181212 w 578354"/>
              <a:gd name="connsiteY18" fmla="*/ 384851 h 606510"/>
              <a:gd name="connsiteX19" fmla="*/ 182513 w 578354"/>
              <a:gd name="connsiteY19" fmla="*/ 388749 h 606510"/>
              <a:gd name="connsiteX20" fmla="*/ 200624 w 578354"/>
              <a:gd name="connsiteY20" fmla="*/ 412680 h 606510"/>
              <a:gd name="connsiteX21" fmla="*/ 205721 w 578354"/>
              <a:gd name="connsiteY21" fmla="*/ 415170 h 606510"/>
              <a:gd name="connsiteX22" fmla="*/ 207456 w 578354"/>
              <a:gd name="connsiteY22" fmla="*/ 414954 h 606510"/>
              <a:gd name="connsiteX23" fmla="*/ 212119 w 578354"/>
              <a:gd name="connsiteY23" fmla="*/ 409431 h 606510"/>
              <a:gd name="connsiteX24" fmla="*/ 215589 w 578354"/>
              <a:gd name="connsiteY24" fmla="*/ 375322 h 606510"/>
              <a:gd name="connsiteX25" fmla="*/ 213963 w 578354"/>
              <a:gd name="connsiteY25" fmla="*/ 370449 h 606510"/>
              <a:gd name="connsiteX26" fmla="*/ 211577 w 578354"/>
              <a:gd name="connsiteY26" fmla="*/ 368716 h 606510"/>
              <a:gd name="connsiteX27" fmla="*/ 211577 w 578354"/>
              <a:gd name="connsiteY27" fmla="*/ 352798 h 606510"/>
              <a:gd name="connsiteX28" fmla="*/ 206263 w 578354"/>
              <a:gd name="connsiteY28" fmla="*/ 346409 h 606510"/>
              <a:gd name="connsiteX29" fmla="*/ 190755 w 578354"/>
              <a:gd name="connsiteY29" fmla="*/ 340887 h 606510"/>
              <a:gd name="connsiteX30" fmla="*/ 200624 w 578354"/>
              <a:gd name="connsiteY30" fmla="*/ 168497 h 606510"/>
              <a:gd name="connsiteX31" fmla="*/ 156161 w 578354"/>
              <a:gd name="connsiteY31" fmla="*/ 180300 h 606510"/>
              <a:gd name="connsiteX32" fmla="*/ 152583 w 578354"/>
              <a:gd name="connsiteY32" fmla="*/ 186039 h 606510"/>
              <a:gd name="connsiteX33" fmla="*/ 152583 w 578354"/>
              <a:gd name="connsiteY33" fmla="*/ 197518 h 606510"/>
              <a:gd name="connsiteX34" fmla="*/ 149980 w 578354"/>
              <a:gd name="connsiteY34" fmla="*/ 197518 h 606510"/>
              <a:gd name="connsiteX35" fmla="*/ 143473 w 578354"/>
              <a:gd name="connsiteY35" fmla="*/ 203906 h 606510"/>
              <a:gd name="connsiteX36" fmla="*/ 143473 w 578354"/>
              <a:gd name="connsiteY36" fmla="*/ 214410 h 606510"/>
              <a:gd name="connsiteX37" fmla="*/ 146401 w 578354"/>
              <a:gd name="connsiteY37" fmla="*/ 219824 h 606510"/>
              <a:gd name="connsiteX38" fmla="*/ 152691 w 578354"/>
              <a:gd name="connsiteY38" fmla="*/ 223831 h 606510"/>
              <a:gd name="connsiteX39" fmla="*/ 153016 w 578354"/>
              <a:gd name="connsiteY39" fmla="*/ 226538 h 606510"/>
              <a:gd name="connsiteX40" fmla="*/ 176007 w 578354"/>
              <a:gd name="connsiteY40" fmla="*/ 279598 h 606510"/>
              <a:gd name="connsiteX41" fmla="*/ 214071 w 578354"/>
              <a:gd name="connsiteY41" fmla="*/ 312516 h 606510"/>
              <a:gd name="connsiteX42" fmla="*/ 248557 w 578354"/>
              <a:gd name="connsiteY42" fmla="*/ 312516 h 606510"/>
              <a:gd name="connsiteX43" fmla="*/ 286621 w 578354"/>
              <a:gd name="connsiteY43" fmla="*/ 279598 h 606510"/>
              <a:gd name="connsiteX44" fmla="*/ 309611 w 578354"/>
              <a:gd name="connsiteY44" fmla="*/ 226538 h 606510"/>
              <a:gd name="connsiteX45" fmla="*/ 309936 w 578354"/>
              <a:gd name="connsiteY45" fmla="*/ 223831 h 606510"/>
              <a:gd name="connsiteX46" fmla="*/ 316226 w 578354"/>
              <a:gd name="connsiteY46" fmla="*/ 219824 h 606510"/>
              <a:gd name="connsiteX47" fmla="*/ 319154 w 578354"/>
              <a:gd name="connsiteY47" fmla="*/ 214410 h 606510"/>
              <a:gd name="connsiteX48" fmla="*/ 319154 w 578354"/>
              <a:gd name="connsiteY48" fmla="*/ 203906 h 606510"/>
              <a:gd name="connsiteX49" fmla="*/ 312756 w 578354"/>
              <a:gd name="connsiteY49" fmla="*/ 197518 h 606510"/>
              <a:gd name="connsiteX50" fmla="*/ 309177 w 578354"/>
              <a:gd name="connsiteY50" fmla="*/ 197518 h 606510"/>
              <a:gd name="connsiteX51" fmla="*/ 307117 w 578354"/>
              <a:gd name="connsiteY51" fmla="*/ 195352 h 606510"/>
              <a:gd name="connsiteX52" fmla="*/ 301044 w 578354"/>
              <a:gd name="connsiteY52" fmla="*/ 194919 h 606510"/>
              <a:gd name="connsiteX53" fmla="*/ 275668 w 578354"/>
              <a:gd name="connsiteY53" fmla="*/ 200658 h 606510"/>
              <a:gd name="connsiteX54" fmla="*/ 236302 w 578354"/>
              <a:gd name="connsiteY54" fmla="*/ 182791 h 606510"/>
              <a:gd name="connsiteX55" fmla="*/ 200624 w 578354"/>
              <a:gd name="connsiteY55" fmla="*/ 168497 h 606510"/>
              <a:gd name="connsiteX56" fmla="*/ 426321 w 578354"/>
              <a:gd name="connsiteY56" fmla="*/ 71765 h 606510"/>
              <a:gd name="connsiteX57" fmla="*/ 439012 w 578354"/>
              <a:gd name="connsiteY57" fmla="*/ 84331 h 606510"/>
              <a:gd name="connsiteX58" fmla="*/ 439012 w 578354"/>
              <a:gd name="connsiteY58" fmla="*/ 99173 h 606510"/>
              <a:gd name="connsiteX59" fmla="*/ 464721 w 578354"/>
              <a:gd name="connsiteY59" fmla="*/ 112498 h 606510"/>
              <a:gd name="connsiteX60" fmla="*/ 467758 w 578354"/>
              <a:gd name="connsiteY60" fmla="*/ 124306 h 606510"/>
              <a:gd name="connsiteX61" fmla="*/ 459297 w 578354"/>
              <a:gd name="connsiteY61" fmla="*/ 133080 h 606510"/>
              <a:gd name="connsiteX62" fmla="*/ 452789 w 578354"/>
              <a:gd name="connsiteY62" fmla="*/ 135139 h 606510"/>
              <a:gd name="connsiteX63" fmla="*/ 439555 w 578354"/>
              <a:gd name="connsiteY63" fmla="*/ 131455 h 606510"/>
              <a:gd name="connsiteX64" fmla="*/ 425019 w 578354"/>
              <a:gd name="connsiteY64" fmla="*/ 125931 h 606510"/>
              <a:gd name="connsiteX65" fmla="*/ 413738 w 578354"/>
              <a:gd name="connsiteY65" fmla="*/ 132972 h 606510"/>
              <a:gd name="connsiteX66" fmla="*/ 415582 w 578354"/>
              <a:gd name="connsiteY66" fmla="*/ 137197 h 606510"/>
              <a:gd name="connsiteX67" fmla="*/ 426429 w 578354"/>
              <a:gd name="connsiteY67" fmla="*/ 140989 h 606510"/>
              <a:gd name="connsiteX68" fmla="*/ 456043 w 578354"/>
              <a:gd name="connsiteY68" fmla="*/ 149113 h 606510"/>
              <a:gd name="connsiteX69" fmla="*/ 471230 w 578354"/>
              <a:gd name="connsiteY69" fmla="*/ 161355 h 606510"/>
              <a:gd name="connsiteX70" fmla="*/ 477304 w 578354"/>
              <a:gd name="connsiteY70" fmla="*/ 181829 h 606510"/>
              <a:gd name="connsiteX71" fmla="*/ 465480 w 578354"/>
              <a:gd name="connsiteY71" fmla="*/ 209454 h 606510"/>
              <a:gd name="connsiteX72" fmla="*/ 439012 w 578354"/>
              <a:gd name="connsiteY72" fmla="*/ 222020 h 606510"/>
              <a:gd name="connsiteX73" fmla="*/ 439012 w 578354"/>
              <a:gd name="connsiteY73" fmla="*/ 242278 h 606510"/>
              <a:gd name="connsiteX74" fmla="*/ 426321 w 578354"/>
              <a:gd name="connsiteY74" fmla="*/ 254953 h 606510"/>
              <a:gd name="connsiteX75" fmla="*/ 413738 w 578354"/>
              <a:gd name="connsiteY75" fmla="*/ 242278 h 606510"/>
              <a:gd name="connsiteX76" fmla="*/ 413738 w 578354"/>
              <a:gd name="connsiteY76" fmla="*/ 222670 h 606510"/>
              <a:gd name="connsiteX77" fmla="*/ 378158 w 578354"/>
              <a:gd name="connsiteY77" fmla="*/ 202087 h 606510"/>
              <a:gd name="connsiteX78" fmla="*/ 377073 w 578354"/>
              <a:gd name="connsiteY78" fmla="*/ 190171 h 606510"/>
              <a:gd name="connsiteX79" fmla="*/ 386402 w 578354"/>
              <a:gd name="connsiteY79" fmla="*/ 182696 h 606510"/>
              <a:gd name="connsiteX80" fmla="*/ 395948 w 578354"/>
              <a:gd name="connsiteY80" fmla="*/ 180963 h 606510"/>
              <a:gd name="connsiteX81" fmla="*/ 408531 w 578354"/>
              <a:gd name="connsiteY81" fmla="*/ 186163 h 606510"/>
              <a:gd name="connsiteX82" fmla="*/ 426646 w 578354"/>
              <a:gd name="connsiteY82" fmla="*/ 193963 h 606510"/>
              <a:gd name="connsiteX83" fmla="*/ 439555 w 578354"/>
              <a:gd name="connsiteY83" fmla="*/ 187138 h 606510"/>
              <a:gd name="connsiteX84" fmla="*/ 436626 w 578354"/>
              <a:gd name="connsiteY84" fmla="*/ 181504 h 606510"/>
              <a:gd name="connsiteX85" fmla="*/ 425778 w 578354"/>
              <a:gd name="connsiteY85" fmla="*/ 177821 h 606510"/>
              <a:gd name="connsiteX86" fmla="*/ 385534 w 578354"/>
              <a:gd name="connsiteY86" fmla="*/ 161355 h 606510"/>
              <a:gd name="connsiteX87" fmla="*/ 376964 w 578354"/>
              <a:gd name="connsiteY87" fmla="*/ 138280 h 606510"/>
              <a:gd name="connsiteX88" fmla="*/ 386402 w 578354"/>
              <a:gd name="connsiteY88" fmla="*/ 112714 h 606510"/>
              <a:gd name="connsiteX89" fmla="*/ 413738 w 578354"/>
              <a:gd name="connsiteY89" fmla="*/ 98848 h 606510"/>
              <a:gd name="connsiteX90" fmla="*/ 413738 w 578354"/>
              <a:gd name="connsiteY90" fmla="*/ 84331 h 606510"/>
              <a:gd name="connsiteX91" fmla="*/ 426321 w 578354"/>
              <a:gd name="connsiteY91" fmla="*/ 71765 h 606510"/>
              <a:gd name="connsiteX92" fmla="*/ 215047 w 578354"/>
              <a:gd name="connsiteY92" fmla="*/ 46785 h 606510"/>
              <a:gd name="connsiteX93" fmla="*/ 247581 w 578354"/>
              <a:gd name="connsiteY93" fmla="*/ 46785 h 606510"/>
              <a:gd name="connsiteX94" fmla="*/ 347675 w 578354"/>
              <a:gd name="connsiteY94" fmla="*/ 146840 h 606510"/>
              <a:gd name="connsiteX95" fmla="*/ 347675 w 578354"/>
              <a:gd name="connsiteY95" fmla="*/ 178243 h 606510"/>
              <a:gd name="connsiteX96" fmla="*/ 353423 w 578354"/>
              <a:gd name="connsiteY96" fmla="*/ 196110 h 606510"/>
              <a:gd name="connsiteX97" fmla="*/ 353423 w 578354"/>
              <a:gd name="connsiteY97" fmla="*/ 218525 h 606510"/>
              <a:gd name="connsiteX98" fmla="*/ 342362 w 578354"/>
              <a:gd name="connsiteY98" fmla="*/ 242131 h 606510"/>
              <a:gd name="connsiteX99" fmla="*/ 335963 w 578354"/>
              <a:gd name="connsiteY99" fmla="*/ 259132 h 606510"/>
              <a:gd name="connsiteX100" fmla="*/ 314383 w 578354"/>
              <a:gd name="connsiteY100" fmla="*/ 299522 h 606510"/>
              <a:gd name="connsiteX101" fmla="*/ 299743 w 578354"/>
              <a:gd name="connsiteY101" fmla="*/ 318147 h 606510"/>
              <a:gd name="connsiteX102" fmla="*/ 310587 w 578354"/>
              <a:gd name="connsiteY102" fmla="*/ 331683 h 606510"/>
              <a:gd name="connsiteX103" fmla="*/ 382052 w 578354"/>
              <a:gd name="connsiteY103" fmla="*/ 353231 h 606510"/>
              <a:gd name="connsiteX104" fmla="*/ 462627 w 578354"/>
              <a:gd name="connsiteY104" fmla="*/ 587560 h 606510"/>
              <a:gd name="connsiteX105" fmla="*/ 443758 w 578354"/>
              <a:gd name="connsiteY105" fmla="*/ 606510 h 606510"/>
              <a:gd name="connsiteX106" fmla="*/ 18978 w 578354"/>
              <a:gd name="connsiteY106" fmla="*/ 606510 h 606510"/>
              <a:gd name="connsiteX107" fmla="*/ 0 w 578354"/>
              <a:gd name="connsiteY107" fmla="*/ 587560 h 606510"/>
              <a:gd name="connsiteX108" fmla="*/ 217 w 578354"/>
              <a:gd name="connsiteY108" fmla="*/ 584636 h 606510"/>
              <a:gd name="connsiteX109" fmla="*/ 80575 w 578354"/>
              <a:gd name="connsiteY109" fmla="*/ 353231 h 606510"/>
              <a:gd name="connsiteX110" fmla="*/ 152040 w 578354"/>
              <a:gd name="connsiteY110" fmla="*/ 331683 h 606510"/>
              <a:gd name="connsiteX111" fmla="*/ 162885 w 578354"/>
              <a:gd name="connsiteY111" fmla="*/ 318147 h 606510"/>
              <a:gd name="connsiteX112" fmla="*/ 148353 w 578354"/>
              <a:gd name="connsiteY112" fmla="*/ 299522 h 606510"/>
              <a:gd name="connsiteX113" fmla="*/ 126664 w 578354"/>
              <a:gd name="connsiteY113" fmla="*/ 259132 h 606510"/>
              <a:gd name="connsiteX114" fmla="*/ 120266 w 578354"/>
              <a:gd name="connsiteY114" fmla="*/ 242131 h 606510"/>
              <a:gd name="connsiteX115" fmla="*/ 109205 w 578354"/>
              <a:gd name="connsiteY115" fmla="*/ 218525 h 606510"/>
              <a:gd name="connsiteX116" fmla="*/ 109205 w 578354"/>
              <a:gd name="connsiteY116" fmla="*/ 196110 h 606510"/>
              <a:gd name="connsiteX117" fmla="*/ 114952 w 578354"/>
              <a:gd name="connsiteY117" fmla="*/ 178243 h 606510"/>
              <a:gd name="connsiteX118" fmla="*/ 114952 w 578354"/>
              <a:gd name="connsiteY118" fmla="*/ 146840 h 606510"/>
              <a:gd name="connsiteX119" fmla="*/ 215047 w 578354"/>
              <a:gd name="connsiteY119" fmla="*/ 46785 h 606510"/>
              <a:gd name="connsiteX120" fmla="*/ 414825 w 578354"/>
              <a:gd name="connsiteY120" fmla="*/ 0 h 606510"/>
              <a:gd name="connsiteX121" fmla="*/ 578354 w 578354"/>
              <a:gd name="connsiteY121" fmla="*/ 163305 h 606510"/>
              <a:gd name="connsiteX122" fmla="*/ 414825 w 578354"/>
              <a:gd name="connsiteY122" fmla="*/ 326718 h 606510"/>
              <a:gd name="connsiteX123" fmla="*/ 344664 w 578354"/>
              <a:gd name="connsiteY123" fmla="*/ 310907 h 606510"/>
              <a:gd name="connsiteX124" fmla="*/ 360063 w 578354"/>
              <a:gd name="connsiteY124" fmla="*/ 279719 h 606510"/>
              <a:gd name="connsiteX125" fmla="*/ 414825 w 578354"/>
              <a:gd name="connsiteY125" fmla="*/ 291956 h 606510"/>
              <a:gd name="connsiteX126" fmla="*/ 543545 w 578354"/>
              <a:gd name="connsiteY126" fmla="*/ 163305 h 606510"/>
              <a:gd name="connsiteX127" fmla="*/ 414825 w 578354"/>
              <a:gd name="connsiteY127" fmla="*/ 34762 h 606510"/>
              <a:gd name="connsiteX128" fmla="*/ 338808 w 578354"/>
              <a:gd name="connsiteY128" fmla="*/ 59561 h 606510"/>
              <a:gd name="connsiteX129" fmla="*/ 311264 w 578354"/>
              <a:gd name="connsiteY129" fmla="*/ 37036 h 606510"/>
              <a:gd name="connsiteX130" fmla="*/ 414825 w 578354"/>
              <a:gd name="connsiteY130" fmla="*/ 0 h 6065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</a:cxnLst>
            <a:rect l="l" t="t" r="r" b="b"/>
            <a:pathLst>
              <a:path w="578354" h="606510">
                <a:moveTo>
                  <a:pt x="271981" y="340887"/>
                </a:moveTo>
                <a:cubicBezTo>
                  <a:pt x="266667" y="343702"/>
                  <a:pt x="261461" y="345543"/>
                  <a:pt x="256365" y="346409"/>
                </a:cubicBezTo>
                <a:cubicBezTo>
                  <a:pt x="253328" y="346951"/>
                  <a:pt x="251051" y="349658"/>
                  <a:pt x="251051" y="352798"/>
                </a:cubicBezTo>
                <a:lnTo>
                  <a:pt x="251051" y="368716"/>
                </a:lnTo>
                <a:cubicBezTo>
                  <a:pt x="250183" y="369149"/>
                  <a:pt x="249316" y="369691"/>
                  <a:pt x="248665" y="370449"/>
                </a:cubicBezTo>
                <a:cubicBezTo>
                  <a:pt x="247472" y="371748"/>
                  <a:pt x="246821" y="373589"/>
                  <a:pt x="247038" y="375322"/>
                </a:cubicBezTo>
                <a:lnTo>
                  <a:pt x="250509" y="409431"/>
                </a:lnTo>
                <a:cubicBezTo>
                  <a:pt x="250834" y="412030"/>
                  <a:pt x="252677" y="414196"/>
                  <a:pt x="255172" y="414954"/>
                </a:cubicBezTo>
                <a:cubicBezTo>
                  <a:pt x="255822" y="415062"/>
                  <a:pt x="256365" y="415170"/>
                  <a:pt x="256907" y="415170"/>
                </a:cubicBezTo>
                <a:cubicBezTo>
                  <a:pt x="258859" y="415170"/>
                  <a:pt x="260811" y="414304"/>
                  <a:pt x="262004" y="412572"/>
                </a:cubicBezTo>
                <a:lnTo>
                  <a:pt x="280114" y="388749"/>
                </a:lnTo>
                <a:cubicBezTo>
                  <a:pt x="280873" y="387666"/>
                  <a:pt x="281307" y="386258"/>
                  <a:pt x="281307" y="384851"/>
                </a:cubicBezTo>
                <a:lnTo>
                  <a:pt x="281307" y="346626"/>
                </a:lnTo>
                <a:cubicBezTo>
                  <a:pt x="281307" y="344352"/>
                  <a:pt x="280222" y="342295"/>
                  <a:pt x="278270" y="341104"/>
                </a:cubicBezTo>
                <a:cubicBezTo>
                  <a:pt x="276318" y="339912"/>
                  <a:pt x="273933" y="339912"/>
                  <a:pt x="271981" y="340887"/>
                </a:cubicBezTo>
                <a:close/>
                <a:moveTo>
                  <a:pt x="190755" y="340887"/>
                </a:moveTo>
                <a:cubicBezTo>
                  <a:pt x="188695" y="339912"/>
                  <a:pt x="186309" y="339912"/>
                  <a:pt x="184357" y="341104"/>
                </a:cubicBezTo>
                <a:cubicBezTo>
                  <a:pt x="182513" y="342295"/>
                  <a:pt x="181321" y="344352"/>
                  <a:pt x="181321" y="346626"/>
                </a:cubicBezTo>
                <a:lnTo>
                  <a:pt x="181212" y="384851"/>
                </a:lnTo>
                <a:cubicBezTo>
                  <a:pt x="181212" y="386258"/>
                  <a:pt x="181754" y="387666"/>
                  <a:pt x="182513" y="388749"/>
                </a:cubicBezTo>
                <a:lnTo>
                  <a:pt x="200624" y="412680"/>
                </a:lnTo>
                <a:cubicBezTo>
                  <a:pt x="201817" y="414304"/>
                  <a:pt x="203769" y="415170"/>
                  <a:pt x="205721" y="415170"/>
                </a:cubicBezTo>
                <a:cubicBezTo>
                  <a:pt x="206263" y="415170"/>
                  <a:pt x="206914" y="415062"/>
                  <a:pt x="207456" y="414954"/>
                </a:cubicBezTo>
                <a:cubicBezTo>
                  <a:pt x="209950" y="414196"/>
                  <a:pt x="211794" y="412030"/>
                  <a:pt x="212119" y="409431"/>
                </a:cubicBezTo>
                <a:lnTo>
                  <a:pt x="215589" y="375322"/>
                </a:lnTo>
                <a:cubicBezTo>
                  <a:pt x="215806" y="373589"/>
                  <a:pt x="215264" y="371748"/>
                  <a:pt x="213963" y="370449"/>
                </a:cubicBezTo>
                <a:cubicBezTo>
                  <a:pt x="213312" y="369691"/>
                  <a:pt x="212553" y="369149"/>
                  <a:pt x="211577" y="368716"/>
                </a:cubicBezTo>
                <a:lnTo>
                  <a:pt x="211577" y="352798"/>
                </a:lnTo>
                <a:cubicBezTo>
                  <a:pt x="211577" y="349658"/>
                  <a:pt x="209299" y="346951"/>
                  <a:pt x="206263" y="346409"/>
                </a:cubicBezTo>
                <a:cubicBezTo>
                  <a:pt x="201166" y="345543"/>
                  <a:pt x="195961" y="343702"/>
                  <a:pt x="190755" y="340887"/>
                </a:cubicBezTo>
                <a:close/>
                <a:moveTo>
                  <a:pt x="200624" y="168497"/>
                </a:moveTo>
                <a:cubicBezTo>
                  <a:pt x="182513" y="168497"/>
                  <a:pt x="164945" y="175861"/>
                  <a:pt x="156161" y="180300"/>
                </a:cubicBezTo>
                <a:cubicBezTo>
                  <a:pt x="153884" y="181383"/>
                  <a:pt x="152583" y="183657"/>
                  <a:pt x="152583" y="186039"/>
                </a:cubicBezTo>
                <a:lnTo>
                  <a:pt x="152583" y="197518"/>
                </a:lnTo>
                <a:lnTo>
                  <a:pt x="149980" y="197518"/>
                </a:lnTo>
                <a:cubicBezTo>
                  <a:pt x="146401" y="197518"/>
                  <a:pt x="143473" y="200333"/>
                  <a:pt x="143473" y="203906"/>
                </a:cubicBezTo>
                <a:lnTo>
                  <a:pt x="143473" y="214410"/>
                </a:lnTo>
                <a:cubicBezTo>
                  <a:pt x="143473" y="216576"/>
                  <a:pt x="144666" y="218633"/>
                  <a:pt x="146401" y="219824"/>
                </a:cubicBezTo>
                <a:lnTo>
                  <a:pt x="152691" y="223831"/>
                </a:lnTo>
                <a:lnTo>
                  <a:pt x="153016" y="226538"/>
                </a:lnTo>
                <a:cubicBezTo>
                  <a:pt x="155077" y="241806"/>
                  <a:pt x="163644" y="261731"/>
                  <a:pt x="176007" y="279598"/>
                </a:cubicBezTo>
                <a:cubicBezTo>
                  <a:pt x="191731" y="302338"/>
                  <a:pt x="206480" y="312516"/>
                  <a:pt x="214071" y="312516"/>
                </a:cubicBezTo>
                <a:lnTo>
                  <a:pt x="248557" y="312516"/>
                </a:lnTo>
                <a:cubicBezTo>
                  <a:pt x="256148" y="312516"/>
                  <a:pt x="270896" y="302338"/>
                  <a:pt x="286621" y="279598"/>
                </a:cubicBezTo>
                <a:cubicBezTo>
                  <a:pt x="298984" y="261731"/>
                  <a:pt x="307551" y="241806"/>
                  <a:pt x="309611" y="226538"/>
                </a:cubicBezTo>
                <a:lnTo>
                  <a:pt x="309936" y="223831"/>
                </a:lnTo>
                <a:lnTo>
                  <a:pt x="316226" y="219824"/>
                </a:lnTo>
                <a:cubicBezTo>
                  <a:pt x="318070" y="218633"/>
                  <a:pt x="319154" y="216576"/>
                  <a:pt x="319154" y="214410"/>
                </a:cubicBezTo>
                <a:lnTo>
                  <a:pt x="319154" y="203906"/>
                </a:lnTo>
                <a:cubicBezTo>
                  <a:pt x="319154" y="200333"/>
                  <a:pt x="316226" y="197518"/>
                  <a:pt x="312756" y="197518"/>
                </a:cubicBezTo>
                <a:lnTo>
                  <a:pt x="309177" y="197518"/>
                </a:lnTo>
                <a:cubicBezTo>
                  <a:pt x="308744" y="196651"/>
                  <a:pt x="307984" y="195893"/>
                  <a:pt x="307117" y="195352"/>
                </a:cubicBezTo>
                <a:cubicBezTo>
                  <a:pt x="305382" y="194161"/>
                  <a:pt x="302996" y="193944"/>
                  <a:pt x="301044" y="194919"/>
                </a:cubicBezTo>
                <a:cubicBezTo>
                  <a:pt x="292477" y="198709"/>
                  <a:pt x="283910" y="200658"/>
                  <a:pt x="275668" y="200658"/>
                </a:cubicBezTo>
                <a:cubicBezTo>
                  <a:pt x="261028" y="200658"/>
                  <a:pt x="247797" y="194702"/>
                  <a:pt x="236302" y="182791"/>
                </a:cubicBezTo>
                <a:cubicBezTo>
                  <a:pt x="227193" y="173370"/>
                  <a:pt x="215155" y="168497"/>
                  <a:pt x="200624" y="168497"/>
                </a:cubicBezTo>
                <a:close/>
                <a:moveTo>
                  <a:pt x="426321" y="71765"/>
                </a:moveTo>
                <a:cubicBezTo>
                  <a:pt x="433372" y="71765"/>
                  <a:pt x="439012" y="77398"/>
                  <a:pt x="439012" y="84331"/>
                </a:cubicBezTo>
                <a:lnTo>
                  <a:pt x="439012" y="99173"/>
                </a:lnTo>
                <a:cubicBezTo>
                  <a:pt x="449860" y="101231"/>
                  <a:pt x="458321" y="105564"/>
                  <a:pt x="464721" y="112498"/>
                </a:cubicBezTo>
                <a:cubicBezTo>
                  <a:pt x="467650" y="115639"/>
                  <a:pt x="468843" y="120081"/>
                  <a:pt x="467758" y="124306"/>
                </a:cubicBezTo>
                <a:cubicBezTo>
                  <a:pt x="466565" y="128531"/>
                  <a:pt x="463419" y="131780"/>
                  <a:pt x="459297" y="133080"/>
                </a:cubicBezTo>
                <a:lnTo>
                  <a:pt x="452789" y="135139"/>
                </a:lnTo>
                <a:cubicBezTo>
                  <a:pt x="448016" y="136655"/>
                  <a:pt x="442809" y="135247"/>
                  <a:pt x="439555" y="131455"/>
                </a:cubicBezTo>
                <a:cubicBezTo>
                  <a:pt x="436192" y="127772"/>
                  <a:pt x="431311" y="125931"/>
                  <a:pt x="425019" y="125931"/>
                </a:cubicBezTo>
                <a:cubicBezTo>
                  <a:pt x="419921" y="125931"/>
                  <a:pt x="413738" y="127122"/>
                  <a:pt x="413738" y="132972"/>
                </a:cubicBezTo>
                <a:cubicBezTo>
                  <a:pt x="413738" y="134597"/>
                  <a:pt x="414388" y="136005"/>
                  <a:pt x="415582" y="137197"/>
                </a:cubicBezTo>
                <a:cubicBezTo>
                  <a:pt x="416883" y="138389"/>
                  <a:pt x="420463" y="139689"/>
                  <a:pt x="426429" y="140989"/>
                </a:cubicBezTo>
                <a:cubicBezTo>
                  <a:pt x="440097" y="144022"/>
                  <a:pt x="450077" y="146730"/>
                  <a:pt x="456043" y="149113"/>
                </a:cubicBezTo>
                <a:cubicBezTo>
                  <a:pt x="462118" y="151497"/>
                  <a:pt x="467216" y="155613"/>
                  <a:pt x="471230" y="161355"/>
                </a:cubicBezTo>
                <a:cubicBezTo>
                  <a:pt x="475243" y="167096"/>
                  <a:pt x="477304" y="174030"/>
                  <a:pt x="477304" y="181829"/>
                </a:cubicBezTo>
                <a:cubicBezTo>
                  <a:pt x="477304" y="192771"/>
                  <a:pt x="473291" y="202087"/>
                  <a:pt x="465480" y="209454"/>
                </a:cubicBezTo>
                <a:cubicBezTo>
                  <a:pt x="458863" y="215737"/>
                  <a:pt x="449968" y="219962"/>
                  <a:pt x="439012" y="222020"/>
                </a:cubicBezTo>
                <a:lnTo>
                  <a:pt x="439012" y="242278"/>
                </a:lnTo>
                <a:cubicBezTo>
                  <a:pt x="439012" y="249320"/>
                  <a:pt x="433372" y="254953"/>
                  <a:pt x="426321" y="254953"/>
                </a:cubicBezTo>
                <a:cubicBezTo>
                  <a:pt x="419378" y="254953"/>
                  <a:pt x="413738" y="249320"/>
                  <a:pt x="413738" y="242278"/>
                </a:cubicBezTo>
                <a:lnTo>
                  <a:pt x="413738" y="222670"/>
                </a:lnTo>
                <a:cubicBezTo>
                  <a:pt x="397683" y="220504"/>
                  <a:pt x="385751" y="213571"/>
                  <a:pt x="378158" y="202087"/>
                </a:cubicBezTo>
                <a:cubicBezTo>
                  <a:pt x="375771" y="198512"/>
                  <a:pt x="375337" y="194071"/>
                  <a:pt x="377073" y="190171"/>
                </a:cubicBezTo>
                <a:cubicBezTo>
                  <a:pt x="378700" y="186271"/>
                  <a:pt x="382171" y="183454"/>
                  <a:pt x="386402" y="182696"/>
                </a:cubicBezTo>
                <a:lnTo>
                  <a:pt x="395948" y="180963"/>
                </a:lnTo>
                <a:cubicBezTo>
                  <a:pt x="400721" y="180096"/>
                  <a:pt x="405710" y="182046"/>
                  <a:pt x="408531" y="186163"/>
                </a:cubicBezTo>
                <a:cubicBezTo>
                  <a:pt x="412110" y="191254"/>
                  <a:pt x="418185" y="193963"/>
                  <a:pt x="426646" y="193963"/>
                </a:cubicBezTo>
                <a:cubicBezTo>
                  <a:pt x="439555" y="193963"/>
                  <a:pt x="439555" y="188763"/>
                  <a:pt x="439555" y="187138"/>
                </a:cubicBezTo>
                <a:cubicBezTo>
                  <a:pt x="439555" y="184646"/>
                  <a:pt x="438578" y="182913"/>
                  <a:pt x="436626" y="181504"/>
                </a:cubicBezTo>
                <a:cubicBezTo>
                  <a:pt x="434673" y="180096"/>
                  <a:pt x="430985" y="178905"/>
                  <a:pt x="425778" y="177821"/>
                </a:cubicBezTo>
                <a:cubicBezTo>
                  <a:pt x="404734" y="173488"/>
                  <a:pt x="391283" y="167963"/>
                  <a:pt x="385534" y="161355"/>
                </a:cubicBezTo>
                <a:cubicBezTo>
                  <a:pt x="379785" y="154530"/>
                  <a:pt x="376964" y="147055"/>
                  <a:pt x="376964" y="138280"/>
                </a:cubicBezTo>
                <a:cubicBezTo>
                  <a:pt x="376964" y="128639"/>
                  <a:pt x="380110" y="120081"/>
                  <a:pt x="386402" y="112714"/>
                </a:cubicBezTo>
                <a:cubicBezTo>
                  <a:pt x="392368" y="105564"/>
                  <a:pt x="401588" y="100906"/>
                  <a:pt x="413738" y="98848"/>
                </a:cubicBezTo>
                <a:lnTo>
                  <a:pt x="413738" y="84331"/>
                </a:lnTo>
                <a:cubicBezTo>
                  <a:pt x="413738" y="77398"/>
                  <a:pt x="419378" y="71765"/>
                  <a:pt x="426321" y="71765"/>
                </a:cubicBezTo>
                <a:close/>
                <a:moveTo>
                  <a:pt x="215047" y="46785"/>
                </a:moveTo>
                <a:lnTo>
                  <a:pt x="247581" y="46785"/>
                </a:lnTo>
                <a:cubicBezTo>
                  <a:pt x="302779" y="46785"/>
                  <a:pt x="347675" y="91723"/>
                  <a:pt x="347675" y="146840"/>
                </a:cubicBezTo>
                <a:lnTo>
                  <a:pt x="347675" y="178243"/>
                </a:lnTo>
                <a:cubicBezTo>
                  <a:pt x="351471" y="183441"/>
                  <a:pt x="353423" y="189721"/>
                  <a:pt x="353423" y="196110"/>
                </a:cubicBezTo>
                <a:lnTo>
                  <a:pt x="353423" y="218525"/>
                </a:lnTo>
                <a:cubicBezTo>
                  <a:pt x="353423" y="227621"/>
                  <a:pt x="349302" y="236284"/>
                  <a:pt x="342362" y="242131"/>
                </a:cubicBezTo>
                <a:cubicBezTo>
                  <a:pt x="340626" y="247654"/>
                  <a:pt x="338458" y="253393"/>
                  <a:pt x="335963" y="259132"/>
                </a:cubicBezTo>
                <a:cubicBezTo>
                  <a:pt x="330758" y="272559"/>
                  <a:pt x="323275" y="286528"/>
                  <a:pt x="314383" y="299522"/>
                </a:cubicBezTo>
                <a:cubicBezTo>
                  <a:pt x="310587" y="305045"/>
                  <a:pt x="305599" y="311650"/>
                  <a:pt x="299743" y="318147"/>
                </a:cubicBezTo>
                <a:cubicBezTo>
                  <a:pt x="305056" y="321937"/>
                  <a:pt x="308852" y="326485"/>
                  <a:pt x="310587" y="331683"/>
                </a:cubicBezTo>
                <a:lnTo>
                  <a:pt x="382052" y="353231"/>
                </a:lnTo>
                <a:cubicBezTo>
                  <a:pt x="432263" y="367742"/>
                  <a:pt x="462627" y="578464"/>
                  <a:pt x="462627" y="587560"/>
                </a:cubicBezTo>
                <a:cubicBezTo>
                  <a:pt x="462627" y="598064"/>
                  <a:pt x="454169" y="606510"/>
                  <a:pt x="443758" y="606510"/>
                </a:cubicBezTo>
                <a:lnTo>
                  <a:pt x="18978" y="606510"/>
                </a:lnTo>
                <a:cubicBezTo>
                  <a:pt x="8459" y="606510"/>
                  <a:pt x="0" y="598064"/>
                  <a:pt x="0" y="587560"/>
                </a:cubicBezTo>
                <a:cubicBezTo>
                  <a:pt x="0" y="586586"/>
                  <a:pt x="109" y="585611"/>
                  <a:pt x="217" y="584636"/>
                </a:cubicBezTo>
                <a:cubicBezTo>
                  <a:pt x="217" y="584636"/>
                  <a:pt x="30365" y="367742"/>
                  <a:pt x="80575" y="353231"/>
                </a:cubicBezTo>
                <a:lnTo>
                  <a:pt x="152040" y="331683"/>
                </a:lnTo>
                <a:cubicBezTo>
                  <a:pt x="153775" y="326485"/>
                  <a:pt x="157571" y="321937"/>
                  <a:pt x="162885" y="318147"/>
                </a:cubicBezTo>
                <a:cubicBezTo>
                  <a:pt x="157029" y="311650"/>
                  <a:pt x="152040" y="305045"/>
                  <a:pt x="148353" y="299522"/>
                </a:cubicBezTo>
                <a:cubicBezTo>
                  <a:pt x="139352" y="286528"/>
                  <a:pt x="131870" y="272559"/>
                  <a:pt x="126664" y="259132"/>
                </a:cubicBezTo>
                <a:cubicBezTo>
                  <a:pt x="124170" y="253393"/>
                  <a:pt x="122001" y="247654"/>
                  <a:pt x="120266" y="242131"/>
                </a:cubicBezTo>
                <a:cubicBezTo>
                  <a:pt x="113325" y="236284"/>
                  <a:pt x="109205" y="227621"/>
                  <a:pt x="109205" y="218525"/>
                </a:cubicBezTo>
                <a:lnTo>
                  <a:pt x="109205" y="196110"/>
                </a:lnTo>
                <a:cubicBezTo>
                  <a:pt x="109205" y="189721"/>
                  <a:pt x="111265" y="183441"/>
                  <a:pt x="114952" y="178243"/>
                </a:cubicBezTo>
                <a:lnTo>
                  <a:pt x="114952" y="146840"/>
                </a:lnTo>
                <a:cubicBezTo>
                  <a:pt x="114952" y="91723"/>
                  <a:pt x="159848" y="46785"/>
                  <a:pt x="215047" y="46785"/>
                </a:cubicBezTo>
                <a:close/>
                <a:moveTo>
                  <a:pt x="414825" y="0"/>
                </a:moveTo>
                <a:cubicBezTo>
                  <a:pt x="504940" y="0"/>
                  <a:pt x="578354" y="73314"/>
                  <a:pt x="578354" y="163305"/>
                </a:cubicBezTo>
                <a:cubicBezTo>
                  <a:pt x="578354" y="253404"/>
                  <a:pt x="504940" y="326718"/>
                  <a:pt x="414825" y="326718"/>
                </a:cubicBezTo>
                <a:cubicBezTo>
                  <a:pt x="389667" y="326718"/>
                  <a:pt x="365918" y="320979"/>
                  <a:pt x="344664" y="310907"/>
                </a:cubicBezTo>
                <a:cubicBezTo>
                  <a:pt x="350737" y="300620"/>
                  <a:pt x="355942" y="290115"/>
                  <a:pt x="360063" y="279719"/>
                </a:cubicBezTo>
                <a:cubicBezTo>
                  <a:pt x="376654" y="287516"/>
                  <a:pt x="395198" y="291956"/>
                  <a:pt x="414825" y="291956"/>
                </a:cubicBezTo>
                <a:cubicBezTo>
                  <a:pt x="485854" y="291956"/>
                  <a:pt x="543545" y="234236"/>
                  <a:pt x="543545" y="163305"/>
                </a:cubicBezTo>
                <a:cubicBezTo>
                  <a:pt x="543545" y="92482"/>
                  <a:pt x="485854" y="34762"/>
                  <a:pt x="414825" y="34762"/>
                </a:cubicBezTo>
                <a:cubicBezTo>
                  <a:pt x="386414" y="34762"/>
                  <a:pt x="360171" y="43967"/>
                  <a:pt x="338808" y="59561"/>
                </a:cubicBezTo>
                <a:cubicBezTo>
                  <a:pt x="330675" y="50897"/>
                  <a:pt x="321458" y="43317"/>
                  <a:pt x="311264" y="37036"/>
                </a:cubicBezTo>
                <a:cubicBezTo>
                  <a:pt x="339459" y="13861"/>
                  <a:pt x="375570" y="0"/>
                  <a:pt x="414825" y="0"/>
                </a:cubicBezTo>
                <a:close/>
              </a:path>
            </a:pathLst>
          </a:custGeom>
          <a:solidFill>
            <a:srgbClr val="FD7335"/>
          </a:solidFill>
          <a:ln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椭圆 11"/>
          <p:cNvSpPr/>
          <p:nvPr/>
        </p:nvSpPr>
        <p:spPr>
          <a:xfrm>
            <a:off x="235585" y="3380740"/>
            <a:ext cx="3695065" cy="3404870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8336915" y="3380740"/>
            <a:ext cx="3655060" cy="3404870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3806825" y="1488440"/>
            <a:ext cx="4401185" cy="3853180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6" name="Picture 8" descr="t0120b5f9b2c09bacc9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20663" y="571500"/>
            <a:ext cx="7880350" cy="5842000"/>
          </a:xfrm>
          <a:prstGeom prst="rect">
            <a:avLst/>
          </a:prstGeom>
          <a:noFill/>
        </p:spPr>
      </p:pic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8221980" y="681990"/>
            <a:ext cx="3727450" cy="1676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4000">
                <a:solidFill>
                  <a:schemeClr val="hlink"/>
                </a:solidFill>
                <a:latin typeface="Times New Roman"/>
                <a:ea typeface="楷体" pitchFamily="2" charset="-122"/>
              </a:rPr>
              <a:t>你想从事的职业是什么？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89620" y="2964180"/>
            <a:ext cx="36347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Times New Roman"/>
                <a:ea typeface="楷体"/>
              </a:rPr>
              <a:t>你知道你喜欢的职业的特点，入职条件与能力要求吗？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7"/>
          <p:cNvSpPr txBox="1"/>
          <p:nvPr/>
        </p:nvSpPr>
        <p:spPr>
          <a:xfrm>
            <a:off x="3985033" y="414373"/>
            <a:ext cx="4221935" cy="646331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职业生涯与发展</a:t>
            </a:r>
          </a:p>
        </p:txBody>
      </p:sp>
      <p:sp>
        <p:nvSpPr>
          <p:cNvPr id="5" name="文本框 17"/>
          <p:cNvSpPr txBox="1"/>
          <p:nvPr/>
        </p:nvSpPr>
        <p:spPr>
          <a:xfrm>
            <a:off x="3391535" y="1060704"/>
            <a:ext cx="5408930" cy="36933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en-US" altLang="zh-CN">
                <a:solidFill>
                  <a:schemeClr val="bg2">
                    <a:lumMod val="10000"/>
                  </a:schemeClr>
                </a:solidFill>
                <a:latin typeface="Times New Roman"/>
                <a:ea typeface="楷体"/>
              </a:rPr>
              <a:t>Career and development</a:t>
            </a:r>
          </a:p>
        </p:txBody>
      </p:sp>
      <p:sp>
        <p:nvSpPr>
          <p:cNvPr id="6" name="iṩ1ïďé"/>
          <p:cNvSpPr/>
          <p:nvPr/>
        </p:nvSpPr>
        <p:spPr>
          <a:xfrm flipV="1">
            <a:off x="3157706" y="3667569"/>
            <a:ext cx="1691792" cy="1430977"/>
          </a:xfrm>
          <a:prstGeom prst="rect">
            <a:avLst/>
          </a:prstGeom>
          <a:solidFill>
            <a:srgbClr val="FD7335"/>
          </a:solidFill>
          <a:ln>
            <a:noFill/>
          </a:ln>
          <a:scene3d>
            <a:camera prst="perspectiveRelaxed" fov="5700000">
              <a:rot lat="16800000" lon="0" rev="0"/>
            </a:camera>
            <a:lightRig rig="soft" dir="t">
              <a:rot lat="0" lon="0" rev="4800000"/>
            </a:lightRig>
          </a:scene3d>
          <a:sp3d extrusionH="57150" prstMaterial="plastic">
            <a:bevelT w="0" h="12700"/>
            <a:bevelB w="0" h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7" name="ïSľîḓè"/>
          <p:cNvSpPr/>
          <p:nvPr/>
        </p:nvSpPr>
        <p:spPr>
          <a:xfrm flipV="1">
            <a:off x="9184135" y="1248627"/>
            <a:ext cx="1691792" cy="1430977"/>
          </a:xfrm>
          <a:prstGeom prst="rect">
            <a:avLst/>
          </a:prstGeom>
          <a:solidFill>
            <a:srgbClr val="FD7335"/>
          </a:solidFill>
          <a:ln>
            <a:noFill/>
          </a:ln>
          <a:scene3d>
            <a:camera prst="perspectiveRelaxed" fov="5700000">
              <a:rot lat="16800000" lon="0" rev="0"/>
            </a:camera>
            <a:lightRig rig="soft" dir="t">
              <a:rot lat="0" lon="0" rev="4800000"/>
            </a:lightRig>
          </a:scene3d>
          <a:sp3d extrusionH="57150" prstMaterial="plastic">
            <a:bevelB w="0" h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8" name="íṧḷîďe"/>
          <p:cNvSpPr/>
          <p:nvPr/>
        </p:nvSpPr>
        <p:spPr>
          <a:xfrm flipV="1">
            <a:off x="7175326" y="2054941"/>
            <a:ext cx="1691792" cy="1430977"/>
          </a:xfrm>
          <a:prstGeom prst="rect">
            <a:avLst/>
          </a:prstGeom>
          <a:solidFill>
            <a:srgbClr val="FD7335"/>
          </a:solidFill>
          <a:ln>
            <a:noFill/>
          </a:ln>
          <a:scene3d>
            <a:camera prst="perspectiveRelaxed" fov="5700000">
              <a:rot lat="16800000" lon="0" rev="0"/>
            </a:camera>
            <a:lightRig rig="soft" dir="t">
              <a:rot lat="0" lon="0" rev="4800000"/>
            </a:lightRig>
          </a:scene3d>
          <a:sp3d extrusionH="57150" prstMaterial="plastic">
            <a:bevelT w="0" h="12700"/>
            <a:bevelB w="0" h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9" name="ïŝḷiḋe"/>
          <p:cNvSpPr/>
          <p:nvPr/>
        </p:nvSpPr>
        <p:spPr>
          <a:xfrm flipV="1">
            <a:off x="1148896" y="4473883"/>
            <a:ext cx="1691792" cy="1430977"/>
          </a:xfrm>
          <a:prstGeom prst="rect">
            <a:avLst/>
          </a:prstGeom>
          <a:solidFill>
            <a:srgbClr val="FD7335"/>
          </a:solidFill>
          <a:ln>
            <a:noFill/>
          </a:ln>
          <a:scene3d>
            <a:camera prst="perspectiveRelaxed" fov="5700000">
              <a:rot lat="16800000" lon="0" rev="0"/>
            </a:camera>
            <a:lightRig rig="soft" dir="t">
              <a:rot lat="0" lon="0" rev="4800000"/>
            </a:lightRig>
          </a:scene3d>
          <a:sp3d extrusionH="57150" prstMaterial="plastic">
            <a:bevelT w="0" h="12700"/>
            <a:bevelB w="0" h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0" name="íṧḷîďe"/>
          <p:cNvSpPr/>
          <p:nvPr/>
        </p:nvSpPr>
        <p:spPr>
          <a:xfrm flipV="1">
            <a:off x="5166516" y="2861255"/>
            <a:ext cx="1691792" cy="1430977"/>
          </a:xfrm>
          <a:prstGeom prst="rect">
            <a:avLst/>
          </a:prstGeom>
          <a:solidFill>
            <a:srgbClr val="FD7335"/>
          </a:solidFill>
          <a:ln>
            <a:noFill/>
          </a:ln>
          <a:scene3d>
            <a:camera prst="perspectiveRelaxed" fov="5700000">
              <a:rot lat="16800000" lon="0" rev="0"/>
            </a:camera>
            <a:lightRig rig="soft" dir="t">
              <a:rot lat="0" lon="0" rev="4800000"/>
            </a:lightRig>
          </a:scene3d>
          <a:sp3d extrusionH="57150" prstMaterial="plastic">
            <a:bevelT w="0" h="12700"/>
            <a:bevelB w="0" h="254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1" name="矩形 10"/>
          <p:cNvSpPr/>
          <p:nvPr/>
        </p:nvSpPr>
        <p:spPr>
          <a:xfrm>
            <a:off x="1440794" y="419119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第一阶段</a:t>
            </a:r>
          </a:p>
        </p:txBody>
      </p:sp>
      <p:sp>
        <p:nvSpPr>
          <p:cNvPr id="12" name="矩形 11"/>
          <p:cNvSpPr/>
          <p:nvPr/>
        </p:nvSpPr>
        <p:spPr>
          <a:xfrm>
            <a:off x="1440794" y="4605286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en-US" altLang="zh-CN" b="1">
                <a:latin typeface="Times New Roman" panose="020b0503020204020204" pitchFamily="34" charset="-122"/>
                <a:ea typeface="楷体" panose="020b0503020204020204" pitchFamily="34" charset="-122"/>
              </a:rPr>
              <a:t>14</a:t>
            </a:r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岁</a:t>
            </a:r>
          </a:p>
          <a:p>
            <a:pPr lvl="0" algn="ctr"/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职业准备</a:t>
            </a:r>
          </a:p>
        </p:txBody>
      </p:sp>
      <p:sp>
        <p:nvSpPr>
          <p:cNvPr id="13" name="矩形 12"/>
          <p:cNvSpPr/>
          <p:nvPr/>
        </p:nvSpPr>
        <p:spPr>
          <a:xfrm>
            <a:off x="3409962" y="336729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第二阶段</a:t>
            </a:r>
            <a:endParaRPr lang="zh-CN" altLang="en-US">
              <a:solidFill>
                <a:srgbClr val="FD733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3294546" y="3781385"/>
            <a:ext cx="133882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en-US" altLang="zh-CN" b="1">
                <a:latin typeface="Times New Roman" panose="020b0503020204020204" pitchFamily="34" charset="-122"/>
                <a:ea typeface="楷体" panose="020b0503020204020204" pitchFamily="34" charset="-122"/>
              </a:rPr>
              <a:t>17-30</a:t>
            </a:r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岁</a:t>
            </a:r>
          </a:p>
          <a:p>
            <a:pPr lvl="0" algn="ctr"/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就业与择业</a:t>
            </a:r>
          </a:p>
        </p:txBody>
      </p:sp>
      <p:sp>
        <p:nvSpPr>
          <p:cNvPr id="15" name="矩形 14"/>
          <p:cNvSpPr/>
          <p:nvPr/>
        </p:nvSpPr>
        <p:spPr>
          <a:xfrm>
            <a:off x="5495937" y="2762037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第三阶段</a:t>
            </a:r>
          </a:p>
        </p:txBody>
      </p:sp>
      <p:sp>
        <p:nvSpPr>
          <p:cNvPr id="16" name="矩形 15"/>
          <p:cNvSpPr/>
          <p:nvPr/>
        </p:nvSpPr>
        <p:spPr>
          <a:xfrm>
            <a:off x="5649826" y="3155434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latin typeface="Times New Roman" panose="020b0503020204020204" pitchFamily="34" charset="-122"/>
                <a:ea typeface="楷体" panose="020b0503020204020204" pitchFamily="34" charset="-122"/>
              </a:rPr>
              <a:t>初期</a:t>
            </a:r>
          </a:p>
        </p:txBody>
      </p:sp>
      <p:sp>
        <p:nvSpPr>
          <p:cNvPr id="17" name="矩形 16"/>
          <p:cNvSpPr/>
          <p:nvPr/>
        </p:nvSpPr>
        <p:spPr>
          <a:xfrm>
            <a:off x="7486662" y="187109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第四阶段</a:t>
            </a:r>
          </a:p>
        </p:txBody>
      </p:sp>
      <p:sp>
        <p:nvSpPr>
          <p:cNvPr id="18" name="矩形 17"/>
          <p:cNvSpPr/>
          <p:nvPr/>
        </p:nvSpPr>
        <p:spPr>
          <a:xfrm>
            <a:off x="7640551" y="232406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latin typeface="Times New Roman" panose="020b0503020204020204" pitchFamily="34" charset="-122"/>
                <a:ea typeface="楷体" panose="020b0503020204020204" pitchFamily="34" charset="-122"/>
              </a:rPr>
              <a:t>中期</a:t>
            </a:r>
          </a:p>
        </p:txBody>
      </p:sp>
      <p:sp>
        <p:nvSpPr>
          <p:cNvPr id="19" name="矩形 18"/>
          <p:cNvSpPr/>
          <p:nvPr/>
        </p:nvSpPr>
        <p:spPr>
          <a:xfrm>
            <a:off x="9458337" y="1133839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rgbClr val="FD7335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第五阶段</a:t>
            </a:r>
          </a:p>
        </p:txBody>
      </p:sp>
      <p:sp>
        <p:nvSpPr>
          <p:cNvPr id="20" name="矩形 19"/>
          <p:cNvSpPr/>
          <p:nvPr/>
        </p:nvSpPr>
        <p:spPr>
          <a:xfrm>
            <a:off x="9612226" y="1541750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latin typeface="Times New Roman" panose="020b0503020204020204" pitchFamily="34" charset="-122"/>
                <a:ea typeface="楷体" panose="020b0503020204020204" pitchFamily="34" charset="-122"/>
              </a:rPr>
              <a:t>后期</a:t>
            </a:r>
          </a:p>
        </p:txBody>
      </p:sp>
      <p:sp>
        <p:nvSpPr>
          <p:cNvPr id="21" name="矩形 20"/>
          <p:cNvSpPr/>
          <p:nvPr/>
        </p:nvSpPr>
        <p:spPr>
          <a:xfrm>
            <a:off x="1072905" y="5534304"/>
            <a:ext cx="1843774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1600">
                <a:latin typeface="Times New Roman"/>
                <a:ea typeface="楷体"/>
              </a:rPr>
              <a:t>Career preparation</a:t>
            </a:r>
          </a:p>
        </p:txBody>
      </p:sp>
      <p:sp>
        <p:nvSpPr>
          <p:cNvPr id="22" name="矩形 21"/>
          <p:cNvSpPr/>
          <p:nvPr/>
        </p:nvSpPr>
        <p:spPr>
          <a:xfrm>
            <a:off x="3092011" y="4610858"/>
            <a:ext cx="173957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1600">
                <a:latin typeface="Times New Roman"/>
                <a:ea typeface="楷体"/>
              </a:rPr>
              <a:t>Employment and </a:t>
            </a:r>
          </a:p>
          <a:p>
            <a:pPr algn="ctr"/>
            <a:r>
              <a:rPr lang="en-US" altLang="zh-CN" sz="1600">
                <a:latin typeface="Times New Roman"/>
                <a:ea typeface="楷体"/>
              </a:rPr>
              <a:t>career choice</a:t>
            </a:r>
            <a:endParaRPr lang="zh-CN" altLang="en-US" sz="1600"/>
          </a:p>
        </p:txBody>
      </p:sp>
      <p:sp>
        <p:nvSpPr>
          <p:cNvPr id="23" name="矩形 22"/>
          <p:cNvSpPr/>
          <p:nvPr/>
        </p:nvSpPr>
        <p:spPr>
          <a:xfrm>
            <a:off x="5504331" y="3824194"/>
            <a:ext cx="1183337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1600">
                <a:latin typeface="Times New Roman"/>
                <a:ea typeface="楷体"/>
              </a:rPr>
              <a:t>Initial stage</a:t>
            </a:r>
            <a:endParaRPr lang="zh-CN" altLang="en-US" sz="1600"/>
          </a:p>
        </p:txBody>
      </p:sp>
      <p:sp>
        <p:nvSpPr>
          <p:cNvPr id="24" name="矩形 23"/>
          <p:cNvSpPr/>
          <p:nvPr/>
        </p:nvSpPr>
        <p:spPr>
          <a:xfrm>
            <a:off x="7345597" y="3090446"/>
            <a:ext cx="1390125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1600">
                <a:latin typeface="Times New Roman"/>
                <a:ea typeface="楷体"/>
              </a:rPr>
              <a:t>Medium term</a:t>
            </a:r>
            <a:endParaRPr lang="zh-CN" altLang="en-US" sz="1600"/>
          </a:p>
        </p:txBody>
      </p:sp>
      <p:sp>
        <p:nvSpPr>
          <p:cNvPr id="25" name="矩形 24"/>
          <p:cNvSpPr/>
          <p:nvPr/>
        </p:nvSpPr>
        <p:spPr>
          <a:xfrm>
            <a:off x="9386202" y="2240427"/>
            <a:ext cx="1252266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1600">
                <a:latin typeface="Times New Roman"/>
                <a:ea typeface="楷体"/>
              </a:rPr>
              <a:t>Later period</a:t>
            </a:r>
            <a:endParaRPr lang="zh-CN" altLang="en-US" sz="1600"/>
          </a:p>
        </p:txBody>
      </p:sp>
    </p:spTree>
  </p:cSld>
  <p:clrMapOvr>
    <a:masterClrMapping/>
  </p:clrMapOvr>
  <p:transition>
    <p:checke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组合 10"/>
          <p:cNvPicPr>
            <a:picLocks noChangeArrowheads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9461" y="1163638"/>
            <a:ext cx="8763203" cy="5257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Oval 6"/>
          <p:cNvSpPr>
            <a:spLocks noChangeArrowheads="1"/>
          </p:cNvSpPr>
          <p:nvPr/>
        </p:nvSpPr>
        <p:spPr bwMode="auto">
          <a:xfrm>
            <a:off x="2957471" y="6287248"/>
            <a:ext cx="212264" cy="214093"/>
          </a:xfrm>
          <a:prstGeom prst="ellipse">
            <a:avLst/>
          </a:prstGeom>
          <a:solidFill>
            <a:srgbClr val="0199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9" name="Oval 7"/>
          <p:cNvSpPr>
            <a:spLocks noChangeArrowheads="1"/>
          </p:cNvSpPr>
          <p:nvPr/>
        </p:nvSpPr>
        <p:spPr bwMode="auto">
          <a:xfrm>
            <a:off x="4143221" y="5207631"/>
            <a:ext cx="212264" cy="212264"/>
          </a:xfrm>
          <a:prstGeom prst="ellipse">
            <a:avLst/>
          </a:prstGeom>
          <a:solidFill>
            <a:srgbClr val="0199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0" name="Oval 8"/>
          <p:cNvSpPr>
            <a:spLocks noChangeArrowheads="1"/>
          </p:cNvSpPr>
          <p:nvPr/>
        </p:nvSpPr>
        <p:spPr bwMode="auto">
          <a:xfrm>
            <a:off x="5202711" y="5599220"/>
            <a:ext cx="212264" cy="214093"/>
          </a:xfrm>
          <a:prstGeom prst="ellipse">
            <a:avLst/>
          </a:prstGeom>
          <a:solidFill>
            <a:srgbClr val="019992"/>
          </a:solidFill>
          <a:ln>
            <a:solidFill>
              <a:srgbClr val="22866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1" name="Oval 9"/>
          <p:cNvSpPr>
            <a:spLocks noChangeArrowheads="1"/>
          </p:cNvSpPr>
          <p:nvPr/>
        </p:nvSpPr>
        <p:spPr bwMode="auto">
          <a:xfrm>
            <a:off x="7255815" y="4728207"/>
            <a:ext cx="212264" cy="212264"/>
          </a:xfrm>
          <a:prstGeom prst="ellipse">
            <a:avLst/>
          </a:prstGeom>
          <a:solidFill>
            <a:srgbClr val="019992"/>
          </a:solidFill>
          <a:ln>
            <a:solidFill>
              <a:srgbClr val="22866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Oval 10"/>
          <p:cNvSpPr>
            <a:spLocks noChangeArrowheads="1"/>
          </p:cNvSpPr>
          <p:nvPr/>
        </p:nvSpPr>
        <p:spPr bwMode="auto">
          <a:xfrm>
            <a:off x="5720560" y="4737355"/>
            <a:ext cx="212264" cy="212264"/>
          </a:xfrm>
          <a:prstGeom prst="ellipse">
            <a:avLst/>
          </a:prstGeom>
          <a:solidFill>
            <a:srgbClr val="019992"/>
          </a:solidFill>
          <a:ln>
            <a:solidFill>
              <a:srgbClr val="22866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3" name="Oval 11"/>
          <p:cNvSpPr>
            <a:spLocks noChangeArrowheads="1"/>
          </p:cNvSpPr>
          <p:nvPr/>
        </p:nvSpPr>
        <p:spPr bwMode="auto">
          <a:xfrm>
            <a:off x="8232960" y="4453728"/>
            <a:ext cx="212264" cy="212264"/>
          </a:xfrm>
          <a:prstGeom prst="ellipse">
            <a:avLst/>
          </a:prstGeom>
          <a:solidFill>
            <a:srgbClr val="019992"/>
          </a:solidFill>
          <a:ln>
            <a:solidFill>
              <a:srgbClr val="22866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4" name="Oval 12"/>
          <p:cNvSpPr>
            <a:spLocks noChangeArrowheads="1"/>
          </p:cNvSpPr>
          <p:nvPr/>
        </p:nvSpPr>
        <p:spPr bwMode="auto">
          <a:xfrm>
            <a:off x="9404071" y="3170995"/>
            <a:ext cx="212264" cy="212264"/>
          </a:xfrm>
          <a:prstGeom prst="ellipse">
            <a:avLst/>
          </a:prstGeom>
          <a:solidFill>
            <a:srgbClr val="01999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55" name="组合 54"/>
          <p:cNvGrpSpPr/>
          <p:nvPr/>
        </p:nvGrpSpPr>
        <p:grpSpPr>
          <a:xfrm>
            <a:off x="1216388" y="4078030"/>
            <a:ext cx="5344732" cy="840985"/>
            <a:chOff x="1225032" y="4101307"/>
            <a:chExt cx="4008549" cy="630739"/>
          </a:xfrm>
        </p:grpSpPr>
        <p:sp>
          <p:nvSpPr>
            <p:cNvPr id="56" name="TextBox 20"/>
            <p:cNvSpPr txBox="1">
              <a:spLocks noChangeArrowheads="1"/>
            </p:cNvSpPr>
            <p:nvPr/>
          </p:nvSpPr>
          <p:spPr bwMode="auto">
            <a:xfrm>
              <a:off x="1225032" y="4101307"/>
              <a:ext cx="4008549" cy="3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sz="2135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  </a:t>
              </a:r>
              <a:r>
                <a:rPr lang="zh-CN" altLang="en-US" sz="2135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我们为什么要进行职业规划（准备）？</a:t>
              </a:r>
            </a:p>
          </p:txBody>
        </p:sp>
        <p:sp>
          <p:nvSpPr>
            <p:cNvPr id="57" name="TextBox 21"/>
            <p:cNvSpPr txBox="1">
              <a:spLocks noChangeArrowheads="1"/>
            </p:cNvSpPr>
            <p:nvPr/>
          </p:nvSpPr>
          <p:spPr bwMode="auto">
            <a:xfrm>
              <a:off x="1242874" y="4386765"/>
              <a:ext cx="1763528" cy="345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5798752" y="5419637"/>
            <a:ext cx="3125471" cy="839155"/>
            <a:chOff x="3297349" y="4831422"/>
            <a:chExt cx="2344103" cy="629366"/>
          </a:xfrm>
        </p:grpSpPr>
        <p:sp>
          <p:nvSpPr>
            <p:cNvPr id="59" name="TextBox 22"/>
            <p:cNvSpPr txBox="1">
              <a:spLocks noChangeArrowheads="1"/>
            </p:cNvSpPr>
            <p:nvPr/>
          </p:nvSpPr>
          <p:spPr bwMode="auto">
            <a:xfrm>
              <a:off x="3297349" y="4831422"/>
              <a:ext cx="2344103" cy="3152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sz="2135" b="1">
                  <a:solidFill>
                    <a:srgbClr val="FFC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  </a:t>
              </a:r>
              <a:r>
                <a:rPr lang="zh-CN" altLang="en-US" sz="2135" b="1">
                  <a:solidFill>
                    <a:srgbClr val="FFC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怎样制定职业规划？</a:t>
              </a:r>
            </a:p>
          </p:txBody>
        </p:sp>
        <p:sp>
          <p:nvSpPr>
            <p:cNvPr id="60" name="TextBox 23"/>
            <p:cNvSpPr txBox="1">
              <a:spLocks noChangeArrowheads="1"/>
            </p:cNvSpPr>
            <p:nvPr/>
          </p:nvSpPr>
          <p:spPr bwMode="auto">
            <a:xfrm>
              <a:off x="3315191" y="5115507"/>
              <a:ext cx="1763528" cy="345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8826417" y="4086183"/>
            <a:ext cx="3172460" cy="840987"/>
            <a:chOff x="5478086" y="4204236"/>
            <a:chExt cx="2379345" cy="630740"/>
          </a:xfrm>
        </p:grpSpPr>
        <p:sp>
          <p:nvSpPr>
            <p:cNvPr id="62" name="TextBox 24"/>
            <p:cNvSpPr txBox="1">
              <a:spLocks noChangeArrowheads="1"/>
            </p:cNvSpPr>
            <p:nvPr/>
          </p:nvSpPr>
          <p:spPr bwMode="auto">
            <a:xfrm>
              <a:off x="5478086" y="4204236"/>
              <a:ext cx="2379345" cy="561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sz="2135" b="1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  </a:t>
              </a:r>
              <a:r>
                <a:rPr lang="zh-CN" altLang="en-US" sz="2135" b="1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在当今世界，</a:t>
              </a:r>
            </a:p>
            <a:p>
              <a:pPr eaLnBrk="1" hangingPunct="1"/>
              <a:r>
                <a:rPr lang="zh-CN" altLang="en-US" sz="2135" b="1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职业发生了怎样的变革？</a:t>
              </a:r>
            </a:p>
          </p:txBody>
        </p:sp>
        <p:sp>
          <p:nvSpPr>
            <p:cNvPr id="63" name="TextBox 25"/>
            <p:cNvSpPr txBox="1">
              <a:spLocks noChangeArrowheads="1"/>
            </p:cNvSpPr>
            <p:nvPr/>
          </p:nvSpPr>
          <p:spPr bwMode="auto">
            <a:xfrm>
              <a:off x="5494555" y="4489695"/>
              <a:ext cx="1763528" cy="345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64" name="组合 63"/>
          <p:cNvGrpSpPr/>
          <p:nvPr/>
        </p:nvGrpSpPr>
        <p:grpSpPr>
          <a:xfrm>
            <a:off x="7255253" y="1601989"/>
            <a:ext cx="4484370" cy="840985"/>
            <a:chOff x="5318888" y="2527169"/>
            <a:chExt cx="3363278" cy="630739"/>
          </a:xfrm>
        </p:grpSpPr>
        <p:sp>
          <p:nvSpPr>
            <p:cNvPr id="65" name="TextBox 26"/>
            <p:cNvSpPr txBox="1">
              <a:spLocks noChangeArrowheads="1"/>
            </p:cNvSpPr>
            <p:nvPr/>
          </p:nvSpPr>
          <p:spPr bwMode="auto">
            <a:xfrm>
              <a:off x="5318888" y="2527169"/>
              <a:ext cx="3363278" cy="315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sz="2135" b="1">
                  <a:solidFill>
                    <a:srgbClr val="00B0F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  </a:t>
              </a:r>
              <a:r>
                <a:rPr lang="zh-CN" altLang="en-US" sz="2135" b="1">
                  <a:solidFill>
                    <a:srgbClr val="00B0F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我们应该怎样对待我们的职业？</a:t>
              </a:r>
            </a:p>
          </p:txBody>
        </p:sp>
        <p:sp>
          <p:nvSpPr>
            <p:cNvPr id="66" name="TextBox 27"/>
            <p:cNvSpPr txBox="1">
              <a:spLocks noChangeArrowheads="1"/>
            </p:cNvSpPr>
            <p:nvPr/>
          </p:nvSpPr>
          <p:spPr bwMode="auto">
            <a:xfrm>
              <a:off x="5335357" y="2812627"/>
              <a:ext cx="1763528" cy="345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16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12000" y="307067"/>
            <a:ext cx="12168000" cy="566058"/>
            <a:chOff x="12000" y="307067"/>
            <a:chExt cx="12168000" cy="566058"/>
          </a:xfrm>
        </p:grpSpPr>
        <p:cxnSp>
          <p:nvCxnSpPr>
            <p:cNvPr id="25" name="直接连接符 24"/>
            <p:cNvCxnSpPr/>
            <p:nvPr/>
          </p:nvCxnSpPr>
          <p:spPr>
            <a:xfrm>
              <a:off x="12000" y="599132"/>
              <a:ext cx="12168000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 useBgFill="1">
          <p:nvSpPr>
            <p:cNvPr id="26" name="矩形 25"/>
            <p:cNvSpPr/>
            <p:nvPr/>
          </p:nvSpPr>
          <p:spPr>
            <a:xfrm>
              <a:off x="4394200" y="307067"/>
              <a:ext cx="3403600" cy="566058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 i="1" spc="300">
                  <a:solidFill>
                    <a:srgbClr val="00B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方正粗倩简体" panose="03000509000000000000" pitchFamily="65" charset="-122"/>
                  <a:ea typeface="方正粗倩简体" panose="03000509000000000000" pitchFamily="65" charset="-122"/>
                </a:rPr>
                <a:t>我们的职业规划</a:t>
              </a:r>
            </a:p>
          </p:txBody>
        </p:sp>
      </p:grpSp>
      <p:sp>
        <p:nvSpPr>
          <p:cNvPr id="2" name="TextBox 26"/>
          <p:cNvSpPr txBox="1">
            <a:spLocks noChangeArrowheads="1"/>
          </p:cNvSpPr>
          <p:nvPr/>
        </p:nvSpPr>
        <p:spPr bwMode="auto">
          <a:xfrm>
            <a:off x="11808" y="2174124"/>
            <a:ext cx="6386830" cy="420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sz="2135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05  </a:t>
            </a:r>
            <a:r>
              <a:rPr lang="zh-CN" altLang="en-US" sz="2135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作为中学生的我们，怎样为精彩的明天做准备？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5000" p14:dur="2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5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27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3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45" presetID="47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51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7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3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69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7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圆角矩形 14"/>
          <p:cNvSpPr/>
          <p:nvPr/>
        </p:nvSpPr>
        <p:spPr>
          <a:xfrm flipH="1">
            <a:off x="218018" y="80964"/>
            <a:ext cx="6244167" cy="896937"/>
          </a:xfrm>
          <a:prstGeom prst="roundRect">
            <a:avLst>
              <a:gd name="adj" fmla="val 50000"/>
            </a:avLst>
          </a:prstGeom>
          <a:solidFill>
            <a:srgbClr val="00B0F0"/>
          </a:solidFill>
          <a:ln w="25400" cap="flat" cmpd="sng" algn="ctr">
            <a:solidFill>
              <a:sysClr val="window" lastClr="FFFFFF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endParaRPr lang="en-US" kern="0">
              <a:solidFill>
                <a:sysClr val="window" lastClr="FFFFFF"/>
              </a:solidFill>
              <a:latin typeface="Calibri"/>
              <a:ea typeface="+mn-ea"/>
            </a:endParaRPr>
          </a:p>
        </p:txBody>
      </p:sp>
      <p:sp>
        <p:nvSpPr>
          <p:cNvPr id="53" name="Text Box 19"/>
          <p:cNvSpPr>
            <a:spLocks noChangeArrowheads="1"/>
          </p:cNvSpPr>
          <p:nvPr/>
        </p:nvSpPr>
        <p:spPr bwMode="auto">
          <a:xfrm>
            <a:off x="1608244" y="220663"/>
            <a:ext cx="4596131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0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为什么</a:t>
            </a:r>
            <a:r>
              <a:rPr lang="zh-CN" altLang="en-US" sz="3200" b="1">
                <a:solidFill>
                  <a:srgbClr val="0000FF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要进行职业准备</a:t>
            </a:r>
            <a:endParaRPr lang="zh-CN" altLang="en-US" sz="32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itchFamily="49" charset="-122"/>
              <a:sym typeface="Calibri" panose="020f0502020204030204" pitchFamily="34" charset="0"/>
            </a:endParaRPr>
          </a:p>
        </p:txBody>
      </p:sp>
      <p:sp>
        <p:nvSpPr>
          <p:cNvPr id="7173" name="AutoShape 2" descr="https://mmbiz.qpic.cn/mmbiz_jpg/azXQmS1HA7mtZtrybibJfnct8H9HLK8Q98DMYEB971jCoqFqJE5t5Kx8y7QNnOHhfric2t77ZkDFSlmkoVvHGialA/640?wx_fmt=jpeg&amp;tp=webp&amp;wxfrom=5&amp;wx_lazy=1&amp;wx_co=1"/>
          <p:cNvSpPr>
            <a:spLocks noChangeAspect="1" noChangeArrowheads="1"/>
          </p:cNvSpPr>
          <p:nvPr/>
        </p:nvSpPr>
        <p:spPr bwMode="auto">
          <a:xfrm>
            <a:off x="154517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" name="Freeform 2"/>
          <p:cNvSpPr/>
          <p:nvPr/>
        </p:nvSpPr>
        <p:spPr bwMode="auto">
          <a:xfrm>
            <a:off x="1319107" y="1514476"/>
            <a:ext cx="10684933" cy="2276475"/>
          </a:xfrm>
          <a:custGeom>
            <a:gdLst>
              <a:gd name="T0" fmla="*/ 2147483647 w 3701"/>
              <a:gd name="T1" fmla="*/ 2147483647 h 772"/>
              <a:gd name="T2" fmla="*/ 2147483647 w 3701"/>
              <a:gd name="T3" fmla="*/ 2147483647 h 772"/>
              <a:gd name="T4" fmla="*/ 2147483647 w 3701"/>
              <a:gd name="T5" fmla="*/ 2147483647 h 772"/>
              <a:gd name="T6" fmla="*/ 2147483647 w 3701"/>
              <a:gd name="T7" fmla="*/ 2147483647 h 772"/>
              <a:gd name="T8" fmla="*/ 2147483647 w 3701"/>
              <a:gd name="T9" fmla="*/ 2147483647 h 772"/>
              <a:gd name="T10" fmla="*/ 2147483647 w 3701"/>
              <a:gd name="T11" fmla="*/ 2147483647 h 772"/>
              <a:gd name="T12" fmla="*/ 2147483647 w 3701"/>
              <a:gd name="T13" fmla="*/ 2147483647 h 772"/>
              <a:gd name="T14" fmla="*/ 2147483647 w 3701"/>
              <a:gd name="T15" fmla="*/ 2147483647 h 772"/>
              <a:gd name="T16" fmla="*/ 2147483647 w 3701"/>
              <a:gd name="T17" fmla="*/ 2147483647 h 772"/>
              <a:gd name="T18" fmla="*/ 2147483647 w 3701"/>
              <a:gd name="T19" fmla="*/ 0 h 772"/>
              <a:gd name="T20" fmla="*/ 2147483647 w 3701"/>
              <a:gd name="T21" fmla="*/ 2147483647 h 772"/>
              <a:gd name="T22" fmla="*/ 2147483647 w 3701"/>
              <a:gd name="T23" fmla="*/ 2147483647 h 772"/>
              <a:gd name="T24" fmla="*/ 2147483647 w 3701"/>
              <a:gd name="T25" fmla="*/ 0 h 772"/>
              <a:gd name="T26" fmla="*/ 2147483647 w 3701"/>
              <a:gd name="T27" fmla="*/ 2147483647 h 772"/>
              <a:gd name="T28" fmla="*/ 2147483647 w 3701"/>
              <a:gd name="T29" fmla="*/ 2147483647 h 772"/>
              <a:gd name="T30" fmla="*/ 2147483647 w 3701"/>
              <a:gd name="T31" fmla="*/ 0 h 772"/>
              <a:gd name="T32" fmla="*/ 2147483647 w 3701"/>
              <a:gd name="T33" fmla="*/ 2147483647 h 772"/>
              <a:gd name="T34" fmla="*/ 2147483647 w 3701"/>
              <a:gd name="T35" fmla="*/ 2147483647 h 772"/>
              <a:gd name="T36" fmla="*/ 2147483647 w 3701"/>
              <a:gd name="T37" fmla="*/ 0 h 772"/>
              <a:gd name="T38" fmla="*/ 2147483647 w 3701"/>
              <a:gd name="T39" fmla="*/ 2147483647 h 772"/>
              <a:gd name="T40" fmla="*/ 2147483647 w 3701"/>
              <a:gd name="T41" fmla="*/ 2147483647 h 772"/>
              <a:gd name="T42" fmla="*/ 2147483647 w 3701"/>
              <a:gd name="T43" fmla="*/ 2147483647 h 772"/>
              <a:gd name="T44" fmla="*/ 2147483647 w 3701"/>
              <a:gd name="T45" fmla="*/ 2147483647 h 772"/>
              <a:gd name="T46" fmla="*/ 2147483647 w 3701"/>
              <a:gd name="T47" fmla="*/ 2147483647 h 772"/>
              <a:gd name="T48" fmla="*/ 2147483647 w 3701"/>
              <a:gd name="T49" fmla="*/ 2147483647 h 772"/>
              <a:gd name="T50" fmla="*/ 2147483647 w 3701"/>
              <a:gd name="T51" fmla="*/ 2147483647 h 772"/>
              <a:gd name="T52" fmla="*/ 2147483647 w 3701"/>
              <a:gd name="T53" fmla="*/ 2147483647 h 772"/>
              <a:gd name="T54" fmla="*/ 2147483647 w 3701"/>
              <a:gd name="T55" fmla="*/ 2147483647 h 772"/>
              <a:gd name="T56" fmla="*/ 2147483647 w 3701"/>
              <a:gd name="T57" fmla="*/ 2147483647 h 772"/>
              <a:gd name="T58" fmla="*/ 2147483647 w 3701"/>
              <a:gd name="T59" fmla="*/ 2147483647 h 772"/>
              <a:gd name="T60" fmla="*/ 0 w 3701"/>
              <a:gd name="T61" fmla="*/ 2147483647 h 772"/>
              <a:gd name="T62" fmla="*/ 2147483647 w 3701"/>
              <a:gd name="T63" fmla="*/ 2147483647 h 772"/>
              <a:gd name="T64" fmla="*/ 2147483647 w 3701"/>
              <a:gd name="T65" fmla="*/ 2147483647 h 772"/>
              <a:gd name="T66" fmla="*/ 2147483647 w 3701"/>
              <a:gd name="T67" fmla="*/ 2147483647 h 772"/>
              <a:gd name="T68" fmla="*/ 2147483647 w 3701"/>
              <a:gd name="T69" fmla="*/ 2147483647 h 772"/>
              <a:gd name="T70" fmla="*/ 2147483647 w 3701"/>
              <a:gd name="T71" fmla="*/ 2147483647 h 772"/>
              <a:gd name="T72" fmla="*/ 2147483647 w 3701"/>
              <a:gd name="T73" fmla="*/ 2147483647 h 772"/>
              <a:gd name="T74" fmla="*/ 2147483647 w 3701"/>
              <a:gd name="T75" fmla="*/ 2147483647 h 772"/>
              <a:gd name="T76" fmla="*/ 2147483647 w 3701"/>
              <a:gd name="T77" fmla="*/ 2147483647 h 772"/>
              <a:gd name="T78" fmla="*/ 2147483647 w 3701"/>
              <a:gd name="T79" fmla="*/ 2147483647 h 772"/>
              <a:gd name="T80" fmla="*/ 2147483647 w 3701"/>
              <a:gd name="T81" fmla="*/ 2147483647 h 772"/>
              <a:gd name="T82" fmla="*/ 2147483647 w 3701"/>
              <a:gd name="T83" fmla="*/ 2147483647 h 772"/>
              <a:gd name="T84" fmla="*/ 2147483647 w 3701"/>
              <a:gd name="T85" fmla="*/ 2147483647 h 772"/>
              <a:gd name="T86" fmla="*/ 2147483647 w 3701"/>
              <a:gd name="T87" fmla="*/ 2147483647 h 772"/>
              <a:gd name="T88" fmla="*/ 2147483647 w 3701"/>
              <a:gd name="T89" fmla="*/ 2147483647 h 772"/>
              <a:gd name="T90" fmla="*/ 2147483647 w 3701"/>
              <a:gd name="T91" fmla="*/ 2147483647 h 772"/>
              <a:gd name="T92" fmla="*/ 2147483647 w 3701"/>
              <a:gd name="T93" fmla="*/ 2147483647 h 772"/>
              <a:gd name="T94" fmla="*/ 2147483647 w 3701"/>
              <a:gd name="T95" fmla="*/ 2147483647 h 772"/>
              <a:gd name="T96" fmla="*/ 2147483647 w 3701"/>
              <a:gd name="T97" fmla="*/ 2147483647 h 772"/>
              <a:gd name="T98" fmla="*/ 2147483647 w 3701"/>
              <a:gd name="T99" fmla="*/ 2147483647 h 772"/>
              <a:gd name="T100" fmla="*/ 2147483647 w 3701"/>
              <a:gd name="T101" fmla="*/ 2147483647 h 772"/>
              <a:gd name="T102" fmla="*/ 2147483647 w 3701"/>
              <a:gd name="T103" fmla="*/ 2147483647 h 772"/>
              <a:gd name="T104" fmla="*/ 2147483647 w 3701"/>
              <a:gd name="T105" fmla="*/ 2147483647 h 772"/>
              <a:gd name="T106" fmla="*/ 2147483647 w 3701"/>
              <a:gd name="T107" fmla="*/ 2147483647 h 772"/>
              <a:gd name="T108" fmla="*/ 2147483647 w 3701"/>
              <a:gd name="T109" fmla="*/ 2147483647 h 772"/>
              <a:gd name="T110" fmla="*/ 2147483647 w 3701"/>
              <a:gd name="T111" fmla="*/ 2147483647 h 772"/>
              <a:gd name="T112" fmla="*/ 2147483647 w 3701"/>
              <a:gd name="T113" fmla="*/ 2147483647 h 772"/>
              <a:gd name="T114" fmla="*/ 2147483647 w 3701"/>
              <a:gd name="T115" fmla="*/ 2147483647 h 772"/>
              <a:gd name="T116" fmla="*/ 2147483647 w 3701"/>
              <a:gd name="T117" fmla="*/ 2147483647 h 772"/>
              <a:gd name="T118" fmla="*/ 2147483647 w 3701"/>
              <a:gd name="T119" fmla="*/ 2147483647 h 772"/>
              <a:gd name="T120" fmla="*/ 2147483647 w 3701"/>
              <a:gd name="T121" fmla="*/ 2147483647 h 772"/>
              <a:gd name="T122" fmla="*/ 2147483647 w 3701"/>
              <a:gd name="T123" fmla="*/ 0 h 772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3701"/>
              <a:gd name="T187" fmla="*/ 0 h 772"/>
              <a:gd name="T188" fmla="*/ 3701 w 3701"/>
              <a:gd name="T189" fmla="*/ 772 h 772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3701" h="772">
                <a:moveTo>
                  <a:pt x="3315" y="0"/>
                </a:moveTo>
                <a:lnTo>
                  <a:pt x="3315" y="0"/>
                </a:lnTo>
                <a:lnTo>
                  <a:pt x="3298" y="0"/>
                </a:lnTo>
                <a:lnTo>
                  <a:pt x="3281" y="1"/>
                </a:lnTo>
                <a:lnTo>
                  <a:pt x="3264" y="4"/>
                </a:lnTo>
                <a:lnTo>
                  <a:pt x="3247" y="6"/>
                </a:lnTo>
                <a:lnTo>
                  <a:pt x="3230" y="9"/>
                </a:lnTo>
                <a:lnTo>
                  <a:pt x="3214" y="13"/>
                </a:lnTo>
                <a:lnTo>
                  <a:pt x="3199" y="17"/>
                </a:lnTo>
                <a:lnTo>
                  <a:pt x="3183" y="23"/>
                </a:lnTo>
                <a:lnTo>
                  <a:pt x="3080" y="23"/>
                </a:lnTo>
                <a:lnTo>
                  <a:pt x="3064" y="17"/>
                </a:lnTo>
                <a:lnTo>
                  <a:pt x="3048" y="13"/>
                </a:lnTo>
                <a:lnTo>
                  <a:pt x="3032" y="9"/>
                </a:lnTo>
                <a:lnTo>
                  <a:pt x="3016" y="6"/>
                </a:lnTo>
                <a:lnTo>
                  <a:pt x="2999" y="4"/>
                </a:lnTo>
                <a:lnTo>
                  <a:pt x="2983" y="1"/>
                </a:lnTo>
                <a:lnTo>
                  <a:pt x="2966" y="0"/>
                </a:lnTo>
                <a:lnTo>
                  <a:pt x="2949" y="0"/>
                </a:lnTo>
                <a:lnTo>
                  <a:pt x="2931" y="0"/>
                </a:lnTo>
                <a:lnTo>
                  <a:pt x="2914" y="1"/>
                </a:lnTo>
                <a:lnTo>
                  <a:pt x="2897" y="4"/>
                </a:lnTo>
                <a:lnTo>
                  <a:pt x="2881" y="6"/>
                </a:lnTo>
                <a:lnTo>
                  <a:pt x="2865" y="9"/>
                </a:lnTo>
                <a:lnTo>
                  <a:pt x="2849" y="13"/>
                </a:lnTo>
                <a:lnTo>
                  <a:pt x="2833" y="17"/>
                </a:lnTo>
                <a:lnTo>
                  <a:pt x="2817" y="23"/>
                </a:lnTo>
                <a:lnTo>
                  <a:pt x="2714" y="23"/>
                </a:lnTo>
                <a:lnTo>
                  <a:pt x="2698" y="17"/>
                </a:lnTo>
                <a:lnTo>
                  <a:pt x="2683" y="13"/>
                </a:lnTo>
                <a:lnTo>
                  <a:pt x="2666" y="9"/>
                </a:lnTo>
                <a:lnTo>
                  <a:pt x="2650" y="6"/>
                </a:lnTo>
                <a:lnTo>
                  <a:pt x="2634" y="4"/>
                </a:lnTo>
                <a:lnTo>
                  <a:pt x="2617" y="1"/>
                </a:lnTo>
                <a:lnTo>
                  <a:pt x="2599" y="0"/>
                </a:lnTo>
                <a:lnTo>
                  <a:pt x="2582" y="0"/>
                </a:lnTo>
                <a:lnTo>
                  <a:pt x="2565" y="0"/>
                </a:lnTo>
                <a:lnTo>
                  <a:pt x="2548" y="1"/>
                </a:lnTo>
                <a:lnTo>
                  <a:pt x="2532" y="4"/>
                </a:lnTo>
                <a:lnTo>
                  <a:pt x="2515" y="6"/>
                </a:lnTo>
                <a:lnTo>
                  <a:pt x="2499" y="9"/>
                </a:lnTo>
                <a:lnTo>
                  <a:pt x="2483" y="13"/>
                </a:lnTo>
                <a:lnTo>
                  <a:pt x="2467" y="17"/>
                </a:lnTo>
                <a:lnTo>
                  <a:pt x="2452" y="23"/>
                </a:lnTo>
                <a:lnTo>
                  <a:pt x="2347" y="23"/>
                </a:lnTo>
                <a:lnTo>
                  <a:pt x="2333" y="17"/>
                </a:lnTo>
                <a:lnTo>
                  <a:pt x="2317" y="13"/>
                </a:lnTo>
                <a:lnTo>
                  <a:pt x="2301" y="9"/>
                </a:lnTo>
                <a:lnTo>
                  <a:pt x="2284" y="6"/>
                </a:lnTo>
                <a:lnTo>
                  <a:pt x="2267" y="4"/>
                </a:lnTo>
                <a:lnTo>
                  <a:pt x="2250" y="1"/>
                </a:lnTo>
                <a:lnTo>
                  <a:pt x="2234" y="0"/>
                </a:lnTo>
                <a:lnTo>
                  <a:pt x="2217" y="0"/>
                </a:lnTo>
                <a:lnTo>
                  <a:pt x="2200" y="0"/>
                </a:lnTo>
                <a:lnTo>
                  <a:pt x="2183" y="1"/>
                </a:lnTo>
                <a:lnTo>
                  <a:pt x="2165" y="4"/>
                </a:lnTo>
                <a:lnTo>
                  <a:pt x="2149" y="6"/>
                </a:lnTo>
                <a:lnTo>
                  <a:pt x="2132" y="9"/>
                </a:lnTo>
                <a:lnTo>
                  <a:pt x="2116" y="13"/>
                </a:lnTo>
                <a:lnTo>
                  <a:pt x="2101" y="17"/>
                </a:lnTo>
                <a:lnTo>
                  <a:pt x="2085" y="23"/>
                </a:lnTo>
                <a:lnTo>
                  <a:pt x="1982" y="23"/>
                </a:lnTo>
                <a:lnTo>
                  <a:pt x="1966" y="17"/>
                </a:lnTo>
                <a:lnTo>
                  <a:pt x="1950" y="13"/>
                </a:lnTo>
                <a:lnTo>
                  <a:pt x="1934" y="9"/>
                </a:lnTo>
                <a:lnTo>
                  <a:pt x="1918" y="6"/>
                </a:lnTo>
                <a:lnTo>
                  <a:pt x="1901" y="4"/>
                </a:lnTo>
                <a:lnTo>
                  <a:pt x="1885" y="1"/>
                </a:lnTo>
                <a:lnTo>
                  <a:pt x="1868" y="0"/>
                </a:lnTo>
                <a:lnTo>
                  <a:pt x="1851" y="0"/>
                </a:lnTo>
                <a:lnTo>
                  <a:pt x="1833" y="0"/>
                </a:lnTo>
                <a:lnTo>
                  <a:pt x="1816" y="1"/>
                </a:lnTo>
                <a:lnTo>
                  <a:pt x="1799" y="4"/>
                </a:lnTo>
                <a:lnTo>
                  <a:pt x="1783" y="6"/>
                </a:lnTo>
                <a:lnTo>
                  <a:pt x="1767" y="9"/>
                </a:lnTo>
                <a:lnTo>
                  <a:pt x="1751" y="13"/>
                </a:lnTo>
                <a:lnTo>
                  <a:pt x="1735" y="17"/>
                </a:lnTo>
                <a:lnTo>
                  <a:pt x="1719" y="23"/>
                </a:lnTo>
                <a:lnTo>
                  <a:pt x="1616" y="23"/>
                </a:lnTo>
                <a:lnTo>
                  <a:pt x="1600" y="17"/>
                </a:lnTo>
                <a:lnTo>
                  <a:pt x="1584" y="13"/>
                </a:lnTo>
                <a:lnTo>
                  <a:pt x="1568" y="9"/>
                </a:lnTo>
                <a:lnTo>
                  <a:pt x="1552" y="6"/>
                </a:lnTo>
                <a:lnTo>
                  <a:pt x="1536" y="4"/>
                </a:lnTo>
                <a:lnTo>
                  <a:pt x="1518" y="1"/>
                </a:lnTo>
                <a:lnTo>
                  <a:pt x="1501" y="0"/>
                </a:lnTo>
                <a:lnTo>
                  <a:pt x="1484" y="0"/>
                </a:lnTo>
                <a:lnTo>
                  <a:pt x="1467" y="0"/>
                </a:lnTo>
                <a:lnTo>
                  <a:pt x="1450" y="1"/>
                </a:lnTo>
                <a:lnTo>
                  <a:pt x="1434" y="4"/>
                </a:lnTo>
                <a:lnTo>
                  <a:pt x="1417" y="6"/>
                </a:lnTo>
                <a:lnTo>
                  <a:pt x="1400" y="9"/>
                </a:lnTo>
                <a:lnTo>
                  <a:pt x="1384" y="13"/>
                </a:lnTo>
                <a:lnTo>
                  <a:pt x="1368" y="17"/>
                </a:lnTo>
                <a:lnTo>
                  <a:pt x="1354" y="23"/>
                </a:lnTo>
                <a:lnTo>
                  <a:pt x="1249" y="23"/>
                </a:lnTo>
                <a:lnTo>
                  <a:pt x="1234" y="17"/>
                </a:lnTo>
                <a:lnTo>
                  <a:pt x="1218" y="13"/>
                </a:lnTo>
                <a:lnTo>
                  <a:pt x="1202" y="9"/>
                </a:lnTo>
                <a:lnTo>
                  <a:pt x="1186" y="6"/>
                </a:lnTo>
                <a:lnTo>
                  <a:pt x="1169" y="4"/>
                </a:lnTo>
                <a:lnTo>
                  <a:pt x="1152" y="1"/>
                </a:lnTo>
                <a:lnTo>
                  <a:pt x="1136" y="0"/>
                </a:lnTo>
                <a:lnTo>
                  <a:pt x="1119" y="0"/>
                </a:lnTo>
                <a:lnTo>
                  <a:pt x="1102" y="0"/>
                </a:lnTo>
                <a:lnTo>
                  <a:pt x="1084" y="1"/>
                </a:lnTo>
                <a:lnTo>
                  <a:pt x="1067" y="4"/>
                </a:lnTo>
                <a:lnTo>
                  <a:pt x="1051" y="6"/>
                </a:lnTo>
                <a:lnTo>
                  <a:pt x="1034" y="9"/>
                </a:lnTo>
                <a:lnTo>
                  <a:pt x="1018" y="13"/>
                </a:lnTo>
                <a:lnTo>
                  <a:pt x="1003" y="17"/>
                </a:lnTo>
                <a:lnTo>
                  <a:pt x="987" y="23"/>
                </a:lnTo>
                <a:lnTo>
                  <a:pt x="883" y="23"/>
                </a:lnTo>
                <a:lnTo>
                  <a:pt x="868" y="17"/>
                </a:lnTo>
                <a:lnTo>
                  <a:pt x="852" y="13"/>
                </a:lnTo>
                <a:lnTo>
                  <a:pt x="836" y="9"/>
                </a:lnTo>
                <a:lnTo>
                  <a:pt x="820" y="6"/>
                </a:lnTo>
                <a:lnTo>
                  <a:pt x="803" y="4"/>
                </a:lnTo>
                <a:lnTo>
                  <a:pt x="787" y="1"/>
                </a:lnTo>
                <a:lnTo>
                  <a:pt x="770" y="0"/>
                </a:lnTo>
                <a:lnTo>
                  <a:pt x="752" y="0"/>
                </a:lnTo>
                <a:lnTo>
                  <a:pt x="735" y="0"/>
                </a:lnTo>
                <a:lnTo>
                  <a:pt x="718" y="1"/>
                </a:lnTo>
                <a:lnTo>
                  <a:pt x="701" y="4"/>
                </a:lnTo>
                <a:lnTo>
                  <a:pt x="685" y="6"/>
                </a:lnTo>
                <a:lnTo>
                  <a:pt x="669" y="9"/>
                </a:lnTo>
                <a:lnTo>
                  <a:pt x="653" y="13"/>
                </a:lnTo>
                <a:lnTo>
                  <a:pt x="637" y="17"/>
                </a:lnTo>
                <a:lnTo>
                  <a:pt x="621" y="23"/>
                </a:lnTo>
                <a:lnTo>
                  <a:pt x="518" y="23"/>
                </a:lnTo>
                <a:lnTo>
                  <a:pt x="502" y="17"/>
                </a:lnTo>
                <a:lnTo>
                  <a:pt x="486" y="13"/>
                </a:lnTo>
                <a:lnTo>
                  <a:pt x="470" y="9"/>
                </a:lnTo>
                <a:lnTo>
                  <a:pt x="454" y="6"/>
                </a:lnTo>
                <a:lnTo>
                  <a:pt x="437" y="4"/>
                </a:lnTo>
                <a:lnTo>
                  <a:pt x="420" y="1"/>
                </a:lnTo>
                <a:lnTo>
                  <a:pt x="403" y="0"/>
                </a:lnTo>
                <a:lnTo>
                  <a:pt x="386" y="0"/>
                </a:lnTo>
                <a:lnTo>
                  <a:pt x="366" y="0"/>
                </a:lnTo>
                <a:lnTo>
                  <a:pt x="347" y="2"/>
                </a:lnTo>
                <a:lnTo>
                  <a:pt x="328" y="5"/>
                </a:lnTo>
                <a:lnTo>
                  <a:pt x="308" y="8"/>
                </a:lnTo>
                <a:lnTo>
                  <a:pt x="290" y="12"/>
                </a:lnTo>
                <a:lnTo>
                  <a:pt x="271" y="17"/>
                </a:lnTo>
                <a:lnTo>
                  <a:pt x="253" y="23"/>
                </a:lnTo>
                <a:lnTo>
                  <a:pt x="236" y="30"/>
                </a:lnTo>
                <a:lnTo>
                  <a:pt x="219" y="38"/>
                </a:lnTo>
                <a:lnTo>
                  <a:pt x="202" y="47"/>
                </a:lnTo>
                <a:lnTo>
                  <a:pt x="186" y="56"/>
                </a:lnTo>
                <a:lnTo>
                  <a:pt x="171" y="65"/>
                </a:lnTo>
                <a:lnTo>
                  <a:pt x="155" y="77"/>
                </a:lnTo>
                <a:lnTo>
                  <a:pt x="141" y="88"/>
                </a:lnTo>
                <a:lnTo>
                  <a:pt x="126" y="100"/>
                </a:lnTo>
                <a:lnTo>
                  <a:pt x="113" y="113"/>
                </a:lnTo>
                <a:lnTo>
                  <a:pt x="100" y="126"/>
                </a:lnTo>
                <a:lnTo>
                  <a:pt x="88" y="141"/>
                </a:lnTo>
                <a:lnTo>
                  <a:pt x="77" y="155"/>
                </a:lnTo>
                <a:lnTo>
                  <a:pt x="65" y="171"/>
                </a:lnTo>
                <a:lnTo>
                  <a:pt x="56" y="186"/>
                </a:lnTo>
                <a:lnTo>
                  <a:pt x="47" y="202"/>
                </a:lnTo>
                <a:lnTo>
                  <a:pt x="38" y="219"/>
                </a:lnTo>
                <a:lnTo>
                  <a:pt x="30" y="236"/>
                </a:lnTo>
                <a:lnTo>
                  <a:pt x="23" y="253"/>
                </a:lnTo>
                <a:lnTo>
                  <a:pt x="17" y="271"/>
                </a:lnTo>
                <a:lnTo>
                  <a:pt x="12" y="290"/>
                </a:lnTo>
                <a:lnTo>
                  <a:pt x="8" y="308"/>
                </a:lnTo>
                <a:lnTo>
                  <a:pt x="5" y="328"/>
                </a:lnTo>
                <a:lnTo>
                  <a:pt x="2" y="347"/>
                </a:lnTo>
                <a:lnTo>
                  <a:pt x="0" y="367"/>
                </a:lnTo>
                <a:lnTo>
                  <a:pt x="0" y="386"/>
                </a:lnTo>
                <a:lnTo>
                  <a:pt x="0" y="407"/>
                </a:lnTo>
                <a:lnTo>
                  <a:pt x="2" y="426"/>
                </a:lnTo>
                <a:lnTo>
                  <a:pt x="5" y="446"/>
                </a:lnTo>
                <a:lnTo>
                  <a:pt x="8" y="464"/>
                </a:lnTo>
                <a:lnTo>
                  <a:pt x="12" y="482"/>
                </a:lnTo>
                <a:lnTo>
                  <a:pt x="17" y="501"/>
                </a:lnTo>
                <a:lnTo>
                  <a:pt x="23" y="519"/>
                </a:lnTo>
                <a:lnTo>
                  <a:pt x="30" y="536"/>
                </a:lnTo>
                <a:lnTo>
                  <a:pt x="38" y="553"/>
                </a:lnTo>
                <a:lnTo>
                  <a:pt x="47" y="570"/>
                </a:lnTo>
                <a:lnTo>
                  <a:pt x="56" y="586"/>
                </a:lnTo>
                <a:lnTo>
                  <a:pt x="65" y="602"/>
                </a:lnTo>
                <a:lnTo>
                  <a:pt x="77" y="617"/>
                </a:lnTo>
                <a:lnTo>
                  <a:pt x="88" y="632"/>
                </a:lnTo>
                <a:lnTo>
                  <a:pt x="100" y="646"/>
                </a:lnTo>
                <a:lnTo>
                  <a:pt x="113" y="660"/>
                </a:lnTo>
                <a:lnTo>
                  <a:pt x="126" y="672"/>
                </a:lnTo>
                <a:lnTo>
                  <a:pt x="141" y="684"/>
                </a:lnTo>
                <a:lnTo>
                  <a:pt x="155" y="695"/>
                </a:lnTo>
                <a:lnTo>
                  <a:pt x="171" y="707"/>
                </a:lnTo>
                <a:lnTo>
                  <a:pt x="186" y="717"/>
                </a:lnTo>
                <a:lnTo>
                  <a:pt x="202" y="726"/>
                </a:lnTo>
                <a:lnTo>
                  <a:pt x="219" y="734"/>
                </a:lnTo>
                <a:lnTo>
                  <a:pt x="236" y="742"/>
                </a:lnTo>
                <a:lnTo>
                  <a:pt x="253" y="749"/>
                </a:lnTo>
                <a:lnTo>
                  <a:pt x="271" y="755"/>
                </a:lnTo>
                <a:lnTo>
                  <a:pt x="290" y="760"/>
                </a:lnTo>
                <a:lnTo>
                  <a:pt x="308" y="765"/>
                </a:lnTo>
                <a:lnTo>
                  <a:pt x="328" y="768"/>
                </a:lnTo>
                <a:lnTo>
                  <a:pt x="347" y="771"/>
                </a:lnTo>
                <a:lnTo>
                  <a:pt x="366" y="772"/>
                </a:lnTo>
                <a:lnTo>
                  <a:pt x="386" y="772"/>
                </a:lnTo>
                <a:lnTo>
                  <a:pt x="416" y="771"/>
                </a:lnTo>
                <a:lnTo>
                  <a:pt x="444" y="768"/>
                </a:lnTo>
                <a:lnTo>
                  <a:pt x="473" y="763"/>
                </a:lnTo>
                <a:lnTo>
                  <a:pt x="500" y="755"/>
                </a:lnTo>
                <a:lnTo>
                  <a:pt x="638" y="755"/>
                </a:lnTo>
                <a:lnTo>
                  <a:pt x="665" y="763"/>
                </a:lnTo>
                <a:lnTo>
                  <a:pt x="694" y="768"/>
                </a:lnTo>
                <a:lnTo>
                  <a:pt x="723" y="771"/>
                </a:lnTo>
                <a:lnTo>
                  <a:pt x="752" y="772"/>
                </a:lnTo>
                <a:lnTo>
                  <a:pt x="782" y="771"/>
                </a:lnTo>
                <a:lnTo>
                  <a:pt x="811" y="768"/>
                </a:lnTo>
                <a:lnTo>
                  <a:pt x="839" y="763"/>
                </a:lnTo>
                <a:lnTo>
                  <a:pt x="867" y="755"/>
                </a:lnTo>
                <a:lnTo>
                  <a:pt x="1003" y="755"/>
                </a:lnTo>
                <a:lnTo>
                  <a:pt x="1032" y="763"/>
                </a:lnTo>
                <a:lnTo>
                  <a:pt x="1059" y="768"/>
                </a:lnTo>
                <a:lnTo>
                  <a:pt x="1089" y="771"/>
                </a:lnTo>
                <a:lnTo>
                  <a:pt x="1119" y="772"/>
                </a:lnTo>
                <a:lnTo>
                  <a:pt x="1147" y="771"/>
                </a:lnTo>
                <a:lnTo>
                  <a:pt x="1177" y="768"/>
                </a:lnTo>
                <a:lnTo>
                  <a:pt x="1206" y="763"/>
                </a:lnTo>
                <a:lnTo>
                  <a:pt x="1233" y="755"/>
                </a:lnTo>
                <a:lnTo>
                  <a:pt x="1370" y="755"/>
                </a:lnTo>
                <a:lnTo>
                  <a:pt x="1397" y="763"/>
                </a:lnTo>
                <a:lnTo>
                  <a:pt x="1426" y="768"/>
                </a:lnTo>
                <a:lnTo>
                  <a:pt x="1454" y="771"/>
                </a:lnTo>
                <a:lnTo>
                  <a:pt x="1484" y="772"/>
                </a:lnTo>
                <a:lnTo>
                  <a:pt x="1514" y="771"/>
                </a:lnTo>
                <a:lnTo>
                  <a:pt x="1544" y="768"/>
                </a:lnTo>
                <a:lnTo>
                  <a:pt x="1571" y="763"/>
                </a:lnTo>
                <a:lnTo>
                  <a:pt x="1599" y="755"/>
                </a:lnTo>
                <a:lnTo>
                  <a:pt x="1736" y="755"/>
                </a:lnTo>
                <a:lnTo>
                  <a:pt x="1763" y="763"/>
                </a:lnTo>
                <a:lnTo>
                  <a:pt x="1792" y="768"/>
                </a:lnTo>
                <a:lnTo>
                  <a:pt x="1821" y="771"/>
                </a:lnTo>
                <a:lnTo>
                  <a:pt x="1851" y="772"/>
                </a:lnTo>
                <a:lnTo>
                  <a:pt x="1880" y="771"/>
                </a:lnTo>
                <a:lnTo>
                  <a:pt x="1909" y="768"/>
                </a:lnTo>
                <a:lnTo>
                  <a:pt x="1938" y="763"/>
                </a:lnTo>
                <a:lnTo>
                  <a:pt x="1965" y="755"/>
                </a:lnTo>
                <a:lnTo>
                  <a:pt x="2101" y="755"/>
                </a:lnTo>
                <a:lnTo>
                  <a:pt x="2130" y="763"/>
                </a:lnTo>
                <a:lnTo>
                  <a:pt x="2157" y="768"/>
                </a:lnTo>
                <a:lnTo>
                  <a:pt x="2187" y="771"/>
                </a:lnTo>
                <a:lnTo>
                  <a:pt x="2217" y="772"/>
                </a:lnTo>
                <a:lnTo>
                  <a:pt x="2247" y="771"/>
                </a:lnTo>
                <a:lnTo>
                  <a:pt x="2275" y="768"/>
                </a:lnTo>
                <a:lnTo>
                  <a:pt x="2304" y="763"/>
                </a:lnTo>
                <a:lnTo>
                  <a:pt x="2331" y="755"/>
                </a:lnTo>
                <a:lnTo>
                  <a:pt x="2468" y="755"/>
                </a:lnTo>
                <a:lnTo>
                  <a:pt x="2495" y="763"/>
                </a:lnTo>
                <a:lnTo>
                  <a:pt x="2524" y="768"/>
                </a:lnTo>
                <a:lnTo>
                  <a:pt x="2552" y="771"/>
                </a:lnTo>
                <a:lnTo>
                  <a:pt x="2582" y="772"/>
                </a:lnTo>
                <a:lnTo>
                  <a:pt x="2612" y="771"/>
                </a:lnTo>
                <a:lnTo>
                  <a:pt x="2642" y="768"/>
                </a:lnTo>
                <a:lnTo>
                  <a:pt x="2669" y="763"/>
                </a:lnTo>
                <a:lnTo>
                  <a:pt x="2697" y="755"/>
                </a:lnTo>
                <a:lnTo>
                  <a:pt x="2834" y="755"/>
                </a:lnTo>
                <a:lnTo>
                  <a:pt x="2862" y="763"/>
                </a:lnTo>
                <a:lnTo>
                  <a:pt x="2890" y="768"/>
                </a:lnTo>
                <a:lnTo>
                  <a:pt x="2919" y="771"/>
                </a:lnTo>
                <a:lnTo>
                  <a:pt x="2949" y="772"/>
                </a:lnTo>
                <a:lnTo>
                  <a:pt x="2978" y="771"/>
                </a:lnTo>
                <a:lnTo>
                  <a:pt x="3007" y="768"/>
                </a:lnTo>
                <a:lnTo>
                  <a:pt x="3036" y="763"/>
                </a:lnTo>
                <a:lnTo>
                  <a:pt x="3063" y="755"/>
                </a:lnTo>
                <a:lnTo>
                  <a:pt x="3201" y="755"/>
                </a:lnTo>
                <a:lnTo>
                  <a:pt x="3228" y="763"/>
                </a:lnTo>
                <a:lnTo>
                  <a:pt x="3256" y="768"/>
                </a:lnTo>
                <a:lnTo>
                  <a:pt x="3285" y="771"/>
                </a:lnTo>
                <a:lnTo>
                  <a:pt x="3315" y="772"/>
                </a:lnTo>
                <a:lnTo>
                  <a:pt x="3335" y="772"/>
                </a:lnTo>
                <a:lnTo>
                  <a:pt x="3354" y="771"/>
                </a:lnTo>
                <a:lnTo>
                  <a:pt x="3373" y="768"/>
                </a:lnTo>
                <a:lnTo>
                  <a:pt x="3393" y="765"/>
                </a:lnTo>
                <a:lnTo>
                  <a:pt x="3411" y="760"/>
                </a:lnTo>
                <a:lnTo>
                  <a:pt x="3430" y="755"/>
                </a:lnTo>
                <a:lnTo>
                  <a:pt x="3448" y="749"/>
                </a:lnTo>
                <a:lnTo>
                  <a:pt x="3465" y="742"/>
                </a:lnTo>
                <a:lnTo>
                  <a:pt x="3482" y="734"/>
                </a:lnTo>
                <a:lnTo>
                  <a:pt x="3498" y="726"/>
                </a:lnTo>
                <a:lnTo>
                  <a:pt x="3515" y="717"/>
                </a:lnTo>
                <a:lnTo>
                  <a:pt x="3530" y="707"/>
                </a:lnTo>
                <a:lnTo>
                  <a:pt x="3545" y="695"/>
                </a:lnTo>
                <a:lnTo>
                  <a:pt x="3560" y="684"/>
                </a:lnTo>
                <a:lnTo>
                  <a:pt x="3574" y="672"/>
                </a:lnTo>
                <a:lnTo>
                  <a:pt x="3588" y="660"/>
                </a:lnTo>
                <a:lnTo>
                  <a:pt x="3600" y="646"/>
                </a:lnTo>
                <a:lnTo>
                  <a:pt x="3613" y="632"/>
                </a:lnTo>
                <a:lnTo>
                  <a:pt x="3624" y="617"/>
                </a:lnTo>
                <a:lnTo>
                  <a:pt x="3635" y="602"/>
                </a:lnTo>
                <a:lnTo>
                  <a:pt x="3645" y="586"/>
                </a:lnTo>
                <a:lnTo>
                  <a:pt x="3654" y="570"/>
                </a:lnTo>
                <a:lnTo>
                  <a:pt x="3663" y="553"/>
                </a:lnTo>
                <a:lnTo>
                  <a:pt x="3670" y="536"/>
                </a:lnTo>
                <a:lnTo>
                  <a:pt x="3677" y="519"/>
                </a:lnTo>
                <a:lnTo>
                  <a:pt x="3684" y="501"/>
                </a:lnTo>
                <a:lnTo>
                  <a:pt x="3688" y="482"/>
                </a:lnTo>
                <a:lnTo>
                  <a:pt x="3693" y="464"/>
                </a:lnTo>
                <a:lnTo>
                  <a:pt x="3696" y="446"/>
                </a:lnTo>
                <a:lnTo>
                  <a:pt x="3699" y="426"/>
                </a:lnTo>
                <a:lnTo>
                  <a:pt x="3701" y="407"/>
                </a:lnTo>
                <a:lnTo>
                  <a:pt x="3701" y="386"/>
                </a:lnTo>
                <a:lnTo>
                  <a:pt x="3701" y="367"/>
                </a:lnTo>
                <a:lnTo>
                  <a:pt x="3699" y="347"/>
                </a:lnTo>
                <a:lnTo>
                  <a:pt x="3696" y="328"/>
                </a:lnTo>
                <a:lnTo>
                  <a:pt x="3693" y="308"/>
                </a:lnTo>
                <a:lnTo>
                  <a:pt x="3688" y="290"/>
                </a:lnTo>
                <a:lnTo>
                  <a:pt x="3684" y="271"/>
                </a:lnTo>
                <a:lnTo>
                  <a:pt x="3677" y="253"/>
                </a:lnTo>
                <a:lnTo>
                  <a:pt x="3670" y="236"/>
                </a:lnTo>
                <a:lnTo>
                  <a:pt x="3663" y="219"/>
                </a:lnTo>
                <a:lnTo>
                  <a:pt x="3654" y="202"/>
                </a:lnTo>
                <a:lnTo>
                  <a:pt x="3645" y="186"/>
                </a:lnTo>
                <a:lnTo>
                  <a:pt x="3635" y="171"/>
                </a:lnTo>
                <a:lnTo>
                  <a:pt x="3624" y="155"/>
                </a:lnTo>
                <a:lnTo>
                  <a:pt x="3613" y="141"/>
                </a:lnTo>
                <a:lnTo>
                  <a:pt x="3600" y="126"/>
                </a:lnTo>
                <a:lnTo>
                  <a:pt x="3588" y="113"/>
                </a:lnTo>
                <a:lnTo>
                  <a:pt x="3574" y="100"/>
                </a:lnTo>
                <a:lnTo>
                  <a:pt x="3560" y="88"/>
                </a:lnTo>
                <a:lnTo>
                  <a:pt x="3545" y="77"/>
                </a:lnTo>
                <a:lnTo>
                  <a:pt x="3530" y="65"/>
                </a:lnTo>
                <a:lnTo>
                  <a:pt x="3515" y="56"/>
                </a:lnTo>
                <a:lnTo>
                  <a:pt x="3498" y="47"/>
                </a:lnTo>
                <a:lnTo>
                  <a:pt x="3482" y="38"/>
                </a:lnTo>
                <a:lnTo>
                  <a:pt x="3465" y="30"/>
                </a:lnTo>
                <a:lnTo>
                  <a:pt x="3448" y="23"/>
                </a:lnTo>
                <a:lnTo>
                  <a:pt x="3430" y="17"/>
                </a:lnTo>
                <a:lnTo>
                  <a:pt x="3411" y="12"/>
                </a:lnTo>
                <a:lnTo>
                  <a:pt x="3393" y="8"/>
                </a:lnTo>
                <a:lnTo>
                  <a:pt x="3373" y="5"/>
                </a:lnTo>
                <a:lnTo>
                  <a:pt x="3354" y="2"/>
                </a:lnTo>
                <a:lnTo>
                  <a:pt x="3335" y="0"/>
                </a:lnTo>
                <a:lnTo>
                  <a:pt x="3315" y="0"/>
                </a:lnTo>
                <a:close/>
              </a:path>
            </a:pathLst>
          </a:custGeom>
          <a:solidFill>
            <a:srgbClr val="FFC000">
              <a:alpha val="10196"/>
            </a:srgbClr>
          </a:solidFill>
          <a:ln w="101600" cap="flat" cmpd="sng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Rectangle 5"/>
          <p:cNvSpPr>
            <a:spLocks noChangeArrowheads="1"/>
          </p:cNvSpPr>
          <p:nvPr/>
        </p:nvSpPr>
        <p:spPr bwMode="auto">
          <a:xfrm>
            <a:off x="1346201" y="2067244"/>
            <a:ext cx="1708151" cy="52228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82" charset="2"/>
                <a:ea typeface="楷体" pitchFamily="82" charset="2"/>
              </a:rPr>
              <a:t>（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82" charset="2"/>
                <a:ea typeface="楷体" pitchFamily="82" charset="2"/>
              </a:rPr>
              <a:t>1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82" charset="2"/>
                <a:ea typeface="楷体" pitchFamily="82" charset="2"/>
              </a:rPr>
              <a:t>）</a:t>
            </a:r>
            <a:endParaRPr lang="en-US" altLang="ko-KR" sz="2800" b="1">
              <a:solidFill>
                <a:schemeClr val="tx1">
                  <a:lumMod val="85000"/>
                  <a:lumOff val="15000"/>
                </a:schemeClr>
              </a:solidFill>
              <a:latin typeface="微软雅黑" pitchFamily="82" charset="2"/>
              <a:ea typeface="微软雅黑" pitchFamily="82" charset="2"/>
            </a:endParaRPr>
          </a:p>
        </p:txBody>
      </p:sp>
      <p:grpSp>
        <p:nvGrpSpPr>
          <p:cNvPr id="2" name="Group 138"/>
          <p:cNvGrpSpPr/>
          <p:nvPr/>
        </p:nvGrpSpPr>
        <p:grpSpPr>
          <a:xfrm rot="10800000">
            <a:off x="3876464" y="3915411"/>
            <a:ext cx="287867" cy="252413"/>
            <a:chOff x="1661" y="2750"/>
            <a:chExt cx="250" cy="250"/>
          </a:xfrm>
        </p:grpSpPr>
        <p:sp>
          <p:nvSpPr>
            <p:cNvPr id="107" name="Oval 139"/>
            <p:cNvSpPr>
              <a:spLocks noChangeArrowheads="1"/>
            </p:cNvSpPr>
            <p:nvPr/>
          </p:nvSpPr>
          <p:spPr bwMode="auto">
            <a:xfrm>
              <a:off x="1663" y="2745"/>
              <a:ext cx="246" cy="252"/>
            </a:xfrm>
            <a:prstGeom prst="ellipse">
              <a:avLst/>
            </a:prstGeom>
            <a:solidFill>
              <a:srgbClr val="139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016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ko-KR" altLang="ko-KR">
                <a:solidFill>
                  <a:schemeClr val="tx1">
                    <a:lumMod val="85000"/>
                    <a:lumOff val="15000"/>
                  </a:schemeClr>
                </a:solidFill>
                <a:latin typeface="맑은 고딕" pitchFamily="34" charset="-127"/>
                <a:ea typeface="맑은 고딕" pitchFamily="34" charset="-127"/>
              </a:endParaRPr>
            </a:p>
          </p:txBody>
        </p:sp>
        <p:sp>
          <p:nvSpPr>
            <p:cNvPr id="108" name="Oval 140"/>
            <p:cNvSpPr>
              <a:spLocks noChangeArrowheads="1"/>
            </p:cNvSpPr>
            <p:nvPr/>
          </p:nvSpPr>
          <p:spPr bwMode="auto">
            <a:xfrm>
              <a:off x="1729" y="2814"/>
              <a:ext cx="114" cy="11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016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ko-KR" altLang="ko-KR">
                <a:solidFill>
                  <a:schemeClr val="tx1">
                    <a:lumMod val="85000"/>
                    <a:lumOff val="15000"/>
                  </a:schemeClr>
                </a:solidFill>
                <a:latin typeface="맑은 고딕" pitchFamily="34" charset="-127"/>
                <a:ea typeface="맑은 고딕" pitchFamily="34" charset="-127"/>
              </a:endParaRPr>
            </a:p>
          </p:txBody>
        </p:sp>
      </p:grpSp>
      <p:sp>
        <p:nvSpPr>
          <p:cNvPr id="109" name="Rectangle 23"/>
          <p:cNvSpPr>
            <a:spLocks noChangeArrowheads="1"/>
          </p:cNvSpPr>
          <p:nvPr/>
        </p:nvSpPr>
        <p:spPr bwMode="auto">
          <a:xfrm>
            <a:off x="2916345" y="1844040"/>
            <a:ext cx="8369300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人生大部分时间从事一定的职业，</a:t>
            </a:r>
            <a:r>
              <a:rPr lang="zh-CN" altLang="en-US" sz="2800" b="1">
                <a:solidFill>
                  <a:srgbClr val="0000FF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社会分工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的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要求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，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也是个</a:t>
            </a:r>
            <a:r>
              <a:rPr lang="zh-CN" altLang="en-US" sz="2800" b="1">
                <a:solidFill>
                  <a:srgbClr val="0000FF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人为社会作贡献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、</a:t>
            </a:r>
            <a:r>
              <a:rPr lang="zh-CN" altLang="en-US" sz="2800" b="1">
                <a:solidFill>
                  <a:srgbClr val="0000FF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实现人生价值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的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基本途径  </a:t>
            </a:r>
            <a:r>
              <a:rPr lang="en-US" altLang="zh-CN" sz="36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 </a:t>
            </a:r>
          </a:p>
        </p:txBody>
      </p:sp>
      <p:sp>
        <p:nvSpPr>
          <p:cNvPr id="110" name="Freeform 2"/>
          <p:cNvSpPr/>
          <p:nvPr/>
        </p:nvSpPr>
        <p:spPr bwMode="auto">
          <a:xfrm>
            <a:off x="1217084" y="4362133"/>
            <a:ext cx="10657416" cy="1930400"/>
          </a:xfrm>
          <a:custGeom>
            <a:gdLst>
              <a:gd name="T0" fmla="*/ 2147483647 w 3701"/>
              <a:gd name="T1" fmla="*/ 2147483647 h 772"/>
              <a:gd name="T2" fmla="*/ 2147483647 w 3701"/>
              <a:gd name="T3" fmla="*/ 2147483647 h 772"/>
              <a:gd name="T4" fmla="*/ 2147483647 w 3701"/>
              <a:gd name="T5" fmla="*/ 2147483647 h 772"/>
              <a:gd name="T6" fmla="*/ 2147483647 w 3701"/>
              <a:gd name="T7" fmla="*/ 2147483647 h 772"/>
              <a:gd name="T8" fmla="*/ 2147483647 w 3701"/>
              <a:gd name="T9" fmla="*/ 2147483647 h 772"/>
              <a:gd name="T10" fmla="*/ 2147483647 w 3701"/>
              <a:gd name="T11" fmla="*/ 2147483647 h 772"/>
              <a:gd name="T12" fmla="*/ 2147483647 w 3701"/>
              <a:gd name="T13" fmla="*/ 2147483647 h 772"/>
              <a:gd name="T14" fmla="*/ 2147483647 w 3701"/>
              <a:gd name="T15" fmla="*/ 2147483647 h 772"/>
              <a:gd name="T16" fmla="*/ 2147483647 w 3701"/>
              <a:gd name="T17" fmla="*/ 2147483647 h 772"/>
              <a:gd name="T18" fmla="*/ 2147483647 w 3701"/>
              <a:gd name="T19" fmla="*/ 0 h 772"/>
              <a:gd name="T20" fmla="*/ 2147483647 w 3701"/>
              <a:gd name="T21" fmla="*/ 2147483647 h 772"/>
              <a:gd name="T22" fmla="*/ 2147483647 w 3701"/>
              <a:gd name="T23" fmla="*/ 2147483647 h 772"/>
              <a:gd name="T24" fmla="*/ 2147483647 w 3701"/>
              <a:gd name="T25" fmla="*/ 0 h 772"/>
              <a:gd name="T26" fmla="*/ 2147483647 w 3701"/>
              <a:gd name="T27" fmla="*/ 2147483647 h 772"/>
              <a:gd name="T28" fmla="*/ 2147483647 w 3701"/>
              <a:gd name="T29" fmla="*/ 2147483647 h 772"/>
              <a:gd name="T30" fmla="*/ 2147483647 w 3701"/>
              <a:gd name="T31" fmla="*/ 0 h 772"/>
              <a:gd name="T32" fmla="*/ 2147483647 w 3701"/>
              <a:gd name="T33" fmla="*/ 2147483647 h 772"/>
              <a:gd name="T34" fmla="*/ 2147483647 w 3701"/>
              <a:gd name="T35" fmla="*/ 2147483647 h 772"/>
              <a:gd name="T36" fmla="*/ 2147483647 w 3701"/>
              <a:gd name="T37" fmla="*/ 0 h 772"/>
              <a:gd name="T38" fmla="*/ 2147483647 w 3701"/>
              <a:gd name="T39" fmla="*/ 2147483647 h 772"/>
              <a:gd name="T40" fmla="*/ 2147483647 w 3701"/>
              <a:gd name="T41" fmla="*/ 2147483647 h 772"/>
              <a:gd name="T42" fmla="*/ 2147483647 w 3701"/>
              <a:gd name="T43" fmla="*/ 2147483647 h 772"/>
              <a:gd name="T44" fmla="*/ 2147483647 w 3701"/>
              <a:gd name="T45" fmla="*/ 2147483647 h 772"/>
              <a:gd name="T46" fmla="*/ 2147483647 w 3701"/>
              <a:gd name="T47" fmla="*/ 2147483647 h 772"/>
              <a:gd name="T48" fmla="*/ 2147483647 w 3701"/>
              <a:gd name="T49" fmla="*/ 2147483647 h 772"/>
              <a:gd name="T50" fmla="*/ 2147483647 w 3701"/>
              <a:gd name="T51" fmla="*/ 2147483647 h 772"/>
              <a:gd name="T52" fmla="*/ 2147483647 w 3701"/>
              <a:gd name="T53" fmla="*/ 2147483647 h 772"/>
              <a:gd name="T54" fmla="*/ 2147483647 w 3701"/>
              <a:gd name="T55" fmla="*/ 2147483647 h 772"/>
              <a:gd name="T56" fmla="*/ 2147483647 w 3701"/>
              <a:gd name="T57" fmla="*/ 2147483647 h 772"/>
              <a:gd name="T58" fmla="*/ 2147483647 w 3701"/>
              <a:gd name="T59" fmla="*/ 2147483647 h 772"/>
              <a:gd name="T60" fmla="*/ 0 w 3701"/>
              <a:gd name="T61" fmla="*/ 2147483647 h 772"/>
              <a:gd name="T62" fmla="*/ 2147483647 w 3701"/>
              <a:gd name="T63" fmla="*/ 2147483647 h 772"/>
              <a:gd name="T64" fmla="*/ 2147483647 w 3701"/>
              <a:gd name="T65" fmla="*/ 2147483647 h 772"/>
              <a:gd name="T66" fmla="*/ 2147483647 w 3701"/>
              <a:gd name="T67" fmla="*/ 2147483647 h 772"/>
              <a:gd name="T68" fmla="*/ 2147483647 w 3701"/>
              <a:gd name="T69" fmla="*/ 2147483647 h 772"/>
              <a:gd name="T70" fmla="*/ 2147483647 w 3701"/>
              <a:gd name="T71" fmla="*/ 2147483647 h 772"/>
              <a:gd name="T72" fmla="*/ 2147483647 w 3701"/>
              <a:gd name="T73" fmla="*/ 2147483647 h 772"/>
              <a:gd name="T74" fmla="*/ 2147483647 w 3701"/>
              <a:gd name="T75" fmla="*/ 2147483647 h 772"/>
              <a:gd name="T76" fmla="*/ 2147483647 w 3701"/>
              <a:gd name="T77" fmla="*/ 2147483647 h 772"/>
              <a:gd name="T78" fmla="*/ 2147483647 w 3701"/>
              <a:gd name="T79" fmla="*/ 2147483647 h 772"/>
              <a:gd name="T80" fmla="*/ 2147483647 w 3701"/>
              <a:gd name="T81" fmla="*/ 2147483647 h 772"/>
              <a:gd name="T82" fmla="*/ 2147483647 w 3701"/>
              <a:gd name="T83" fmla="*/ 2147483647 h 772"/>
              <a:gd name="T84" fmla="*/ 2147483647 w 3701"/>
              <a:gd name="T85" fmla="*/ 2147483647 h 772"/>
              <a:gd name="T86" fmla="*/ 2147483647 w 3701"/>
              <a:gd name="T87" fmla="*/ 2147483647 h 772"/>
              <a:gd name="T88" fmla="*/ 2147483647 w 3701"/>
              <a:gd name="T89" fmla="*/ 2147483647 h 772"/>
              <a:gd name="T90" fmla="*/ 2147483647 w 3701"/>
              <a:gd name="T91" fmla="*/ 2147483647 h 772"/>
              <a:gd name="T92" fmla="*/ 2147483647 w 3701"/>
              <a:gd name="T93" fmla="*/ 2147483647 h 772"/>
              <a:gd name="T94" fmla="*/ 2147483647 w 3701"/>
              <a:gd name="T95" fmla="*/ 2147483647 h 772"/>
              <a:gd name="T96" fmla="*/ 2147483647 w 3701"/>
              <a:gd name="T97" fmla="*/ 2147483647 h 772"/>
              <a:gd name="T98" fmla="*/ 2147483647 w 3701"/>
              <a:gd name="T99" fmla="*/ 2147483647 h 772"/>
              <a:gd name="T100" fmla="*/ 2147483647 w 3701"/>
              <a:gd name="T101" fmla="*/ 2147483647 h 772"/>
              <a:gd name="T102" fmla="*/ 2147483647 w 3701"/>
              <a:gd name="T103" fmla="*/ 2147483647 h 772"/>
              <a:gd name="T104" fmla="*/ 2147483647 w 3701"/>
              <a:gd name="T105" fmla="*/ 2147483647 h 772"/>
              <a:gd name="T106" fmla="*/ 2147483647 w 3701"/>
              <a:gd name="T107" fmla="*/ 2147483647 h 772"/>
              <a:gd name="T108" fmla="*/ 2147483647 w 3701"/>
              <a:gd name="T109" fmla="*/ 2147483647 h 772"/>
              <a:gd name="T110" fmla="*/ 2147483647 w 3701"/>
              <a:gd name="T111" fmla="*/ 2147483647 h 772"/>
              <a:gd name="T112" fmla="*/ 2147483647 w 3701"/>
              <a:gd name="T113" fmla="*/ 2147483647 h 772"/>
              <a:gd name="T114" fmla="*/ 2147483647 w 3701"/>
              <a:gd name="T115" fmla="*/ 2147483647 h 772"/>
              <a:gd name="T116" fmla="*/ 2147483647 w 3701"/>
              <a:gd name="T117" fmla="*/ 2147483647 h 772"/>
              <a:gd name="T118" fmla="*/ 2147483647 w 3701"/>
              <a:gd name="T119" fmla="*/ 2147483647 h 772"/>
              <a:gd name="T120" fmla="*/ 2147483647 w 3701"/>
              <a:gd name="T121" fmla="*/ 2147483647 h 772"/>
              <a:gd name="T122" fmla="*/ 2147483647 w 3701"/>
              <a:gd name="T123" fmla="*/ 0 h 772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3701"/>
              <a:gd name="T187" fmla="*/ 0 h 772"/>
              <a:gd name="T188" fmla="*/ 3701 w 3701"/>
              <a:gd name="T189" fmla="*/ 772 h 772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3701" h="772">
                <a:moveTo>
                  <a:pt x="3315" y="0"/>
                </a:moveTo>
                <a:lnTo>
                  <a:pt x="3315" y="0"/>
                </a:lnTo>
                <a:lnTo>
                  <a:pt x="3298" y="0"/>
                </a:lnTo>
                <a:lnTo>
                  <a:pt x="3281" y="1"/>
                </a:lnTo>
                <a:lnTo>
                  <a:pt x="3264" y="4"/>
                </a:lnTo>
                <a:lnTo>
                  <a:pt x="3247" y="6"/>
                </a:lnTo>
                <a:lnTo>
                  <a:pt x="3230" y="9"/>
                </a:lnTo>
                <a:lnTo>
                  <a:pt x="3214" y="13"/>
                </a:lnTo>
                <a:lnTo>
                  <a:pt x="3199" y="17"/>
                </a:lnTo>
                <a:lnTo>
                  <a:pt x="3183" y="23"/>
                </a:lnTo>
                <a:lnTo>
                  <a:pt x="3080" y="23"/>
                </a:lnTo>
                <a:lnTo>
                  <a:pt x="3064" y="17"/>
                </a:lnTo>
                <a:lnTo>
                  <a:pt x="3048" y="13"/>
                </a:lnTo>
                <a:lnTo>
                  <a:pt x="3032" y="9"/>
                </a:lnTo>
                <a:lnTo>
                  <a:pt x="3016" y="6"/>
                </a:lnTo>
                <a:lnTo>
                  <a:pt x="2999" y="4"/>
                </a:lnTo>
                <a:lnTo>
                  <a:pt x="2983" y="1"/>
                </a:lnTo>
                <a:lnTo>
                  <a:pt x="2966" y="0"/>
                </a:lnTo>
                <a:lnTo>
                  <a:pt x="2949" y="0"/>
                </a:lnTo>
                <a:lnTo>
                  <a:pt x="2931" y="0"/>
                </a:lnTo>
                <a:lnTo>
                  <a:pt x="2914" y="1"/>
                </a:lnTo>
                <a:lnTo>
                  <a:pt x="2897" y="4"/>
                </a:lnTo>
                <a:lnTo>
                  <a:pt x="2881" y="6"/>
                </a:lnTo>
                <a:lnTo>
                  <a:pt x="2865" y="9"/>
                </a:lnTo>
                <a:lnTo>
                  <a:pt x="2849" y="13"/>
                </a:lnTo>
                <a:lnTo>
                  <a:pt x="2833" y="17"/>
                </a:lnTo>
                <a:lnTo>
                  <a:pt x="2817" y="23"/>
                </a:lnTo>
                <a:lnTo>
                  <a:pt x="2714" y="23"/>
                </a:lnTo>
                <a:lnTo>
                  <a:pt x="2698" y="17"/>
                </a:lnTo>
                <a:lnTo>
                  <a:pt x="2683" y="13"/>
                </a:lnTo>
                <a:lnTo>
                  <a:pt x="2666" y="9"/>
                </a:lnTo>
                <a:lnTo>
                  <a:pt x="2650" y="6"/>
                </a:lnTo>
                <a:lnTo>
                  <a:pt x="2634" y="4"/>
                </a:lnTo>
                <a:lnTo>
                  <a:pt x="2617" y="1"/>
                </a:lnTo>
                <a:lnTo>
                  <a:pt x="2599" y="0"/>
                </a:lnTo>
                <a:lnTo>
                  <a:pt x="2582" y="0"/>
                </a:lnTo>
                <a:lnTo>
                  <a:pt x="2565" y="0"/>
                </a:lnTo>
                <a:lnTo>
                  <a:pt x="2548" y="1"/>
                </a:lnTo>
                <a:lnTo>
                  <a:pt x="2532" y="4"/>
                </a:lnTo>
                <a:lnTo>
                  <a:pt x="2515" y="6"/>
                </a:lnTo>
                <a:lnTo>
                  <a:pt x="2499" y="9"/>
                </a:lnTo>
                <a:lnTo>
                  <a:pt x="2483" y="13"/>
                </a:lnTo>
                <a:lnTo>
                  <a:pt x="2467" y="17"/>
                </a:lnTo>
                <a:lnTo>
                  <a:pt x="2452" y="23"/>
                </a:lnTo>
                <a:lnTo>
                  <a:pt x="2347" y="23"/>
                </a:lnTo>
                <a:lnTo>
                  <a:pt x="2333" y="17"/>
                </a:lnTo>
                <a:lnTo>
                  <a:pt x="2317" y="13"/>
                </a:lnTo>
                <a:lnTo>
                  <a:pt x="2301" y="9"/>
                </a:lnTo>
                <a:lnTo>
                  <a:pt x="2284" y="6"/>
                </a:lnTo>
                <a:lnTo>
                  <a:pt x="2267" y="4"/>
                </a:lnTo>
                <a:lnTo>
                  <a:pt x="2250" y="1"/>
                </a:lnTo>
                <a:lnTo>
                  <a:pt x="2234" y="0"/>
                </a:lnTo>
                <a:lnTo>
                  <a:pt x="2217" y="0"/>
                </a:lnTo>
                <a:lnTo>
                  <a:pt x="2200" y="0"/>
                </a:lnTo>
                <a:lnTo>
                  <a:pt x="2183" y="1"/>
                </a:lnTo>
                <a:lnTo>
                  <a:pt x="2165" y="4"/>
                </a:lnTo>
                <a:lnTo>
                  <a:pt x="2149" y="6"/>
                </a:lnTo>
                <a:lnTo>
                  <a:pt x="2132" y="9"/>
                </a:lnTo>
                <a:lnTo>
                  <a:pt x="2116" y="13"/>
                </a:lnTo>
                <a:lnTo>
                  <a:pt x="2101" y="17"/>
                </a:lnTo>
                <a:lnTo>
                  <a:pt x="2085" y="23"/>
                </a:lnTo>
                <a:lnTo>
                  <a:pt x="1982" y="23"/>
                </a:lnTo>
                <a:lnTo>
                  <a:pt x="1966" y="17"/>
                </a:lnTo>
                <a:lnTo>
                  <a:pt x="1950" y="13"/>
                </a:lnTo>
                <a:lnTo>
                  <a:pt x="1934" y="9"/>
                </a:lnTo>
                <a:lnTo>
                  <a:pt x="1918" y="6"/>
                </a:lnTo>
                <a:lnTo>
                  <a:pt x="1901" y="4"/>
                </a:lnTo>
                <a:lnTo>
                  <a:pt x="1885" y="1"/>
                </a:lnTo>
                <a:lnTo>
                  <a:pt x="1868" y="0"/>
                </a:lnTo>
                <a:lnTo>
                  <a:pt x="1851" y="0"/>
                </a:lnTo>
                <a:lnTo>
                  <a:pt x="1833" y="0"/>
                </a:lnTo>
                <a:lnTo>
                  <a:pt x="1816" y="1"/>
                </a:lnTo>
                <a:lnTo>
                  <a:pt x="1799" y="4"/>
                </a:lnTo>
                <a:lnTo>
                  <a:pt x="1783" y="6"/>
                </a:lnTo>
                <a:lnTo>
                  <a:pt x="1767" y="9"/>
                </a:lnTo>
                <a:lnTo>
                  <a:pt x="1751" y="13"/>
                </a:lnTo>
                <a:lnTo>
                  <a:pt x="1735" y="17"/>
                </a:lnTo>
                <a:lnTo>
                  <a:pt x="1719" y="23"/>
                </a:lnTo>
                <a:lnTo>
                  <a:pt x="1616" y="23"/>
                </a:lnTo>
                <a:lnTo>
                  <a:pt x="1600" y="17"/>
                </a:lnTo>
                <a:lnTo>
                  <a:pt x="1584" y="13"/>
                </a:lnTo>
                <a:lnTo>
                  <a:pt x="1568" y="9"/>
                </a:lnTo>
                <a:lnTo>
                  <a:pt x="1552" y="6"/>
                </a:lnTo>
                <a:lnTo>
                  <a:pt x="1536" y="4"/>
                </a:lnTo>
                <a:lnTo>
                  <a:pt x="1518" y="1"/>
                </a:lnTo>
                <a:lnTo>
                  <a:pt x="1501" y="0"/>
                </a:lnTo>
                <a:lnTo>
                  <a:pt x="1484" y="0"/>
                </a:lnTo>
                <a:lnTo>
                  <a:pt x="1467" y="0"/>
                </a:lnTo>
                <a:lnTo>
                  <a:pt x="1450" y="1"/>
                </a:lnTo>
                <a:lnTo>
                  <a:pt x="1434" y="4"/>
                </a:lnTo>
                <a:lnTo>
                  <a:pt x="1417" y="6"/>
                </a:lnTo>
                <a:lnTo>
                  <a:pt x="1400" y="9"/>
                </a:lnTo>
                <a:lnTo>
                  <a:pt x="1384" y="13"/>
                </a:lnTo>
                <a:lnTo>
                  <a:pt x="1368" y="17"/>
                </a:lnTo>
                <a:lnTo>
                  <a:pt x="1354" y="23"/>
                </a:lnTo>
                <a:lnTo>
                  <a:pt x="1249" y="23"/>
                </a:lnTo>
                <a:lnTo>
                  <a:pt x="1234" y="17"/>
                </a:lnTo>
                <a:lnTo>
                  <a:pt x="1218" y="13"/>
                </a:lnTo>
                <a:lnTo>
                  <a:pt x="1202" y="9"/>
                </a:lnTo>
                <a:lnTo>
                  <a:pt x="1186" y="6"/>
                </a:lnTo>
                <a:lnTo>
                  <a:pt x="1169" y="4"/>
                </a:lnTo>
                <a:lnTo>
                  <a:pt x="1152" y="1"/>
                </a:lnTo>
                <a:lnTo>
                  <a:pt x="1136" y="0"/>
                </a:lnTo>
                <a:lnTo>
                  <a:pt x="1119" y="0"/>
                </a:lnTo>
                <a:lnTo>
                  <a:pt x="1102" y="0"/>
                </a:lnTo>
                <a:lnTo>
                  <a:pt x="1084" y="1"/>
                </a:lnTo>
                <a:lnTo>
                  <a:pt x="1067" y="4"/>
                </a:lnTo>
                <a:lnTo>
                  <a:pt x="1051" y="6"/>
                </a:lnTo>
                <a:lnTo>
                  <a:pt x="1034" y="9"/>
                </a:lnTo>
                <a:lnTo>
                  <a:pt x="1018" y="13"/>
                </a:lnTo>
                <a:lnTo>
                  <a:pt x="1003" y="17"/>
                </a:lnTo>
                <a:lnTo>
                  <a:pt x="987" y="23"/>
                </a:lnTo>
                <a:lnTo>
                  <a:pt x="883" y="23"/>
                </a:lnTo>
                <a:lnTo>
                  <a:pt x="868" y="17"/>
                </a:lnTo>
                <a:lnTo>
                  <a:pt x="852" y="13"/>
                </a:lnTo>
                <a:lnTo>
                  <a:pt x="836" y="9"/>
                </a:lnTo>
                <a:lnTo>
                  <a:pt x="820" y="6"/>
                </a:lnTo>
                <a:lnTo>
                  <a:pt x="803" y="4"/>
                </a:lnTo>
                <a:lnTo>
                  <a:pt x="787" y="1"/>
                </a:lnTo>
                <a:lnTo>
                  <a:pt x="770" y="0"/>
                </a:lnTo>
                <a:lnTo>
                  <a:pt x="752" y="0"/>
                </a:lnTo>
                <a:lnTo>
                  <a:pt x="735" y="0"/>
                </a:lnTo>
                <a:lnTo>
                  <a:pt x="718" y="1"/>
                </a:lnTo>
                <a:lnTo>
                  <a:pt x="701" y="4"/>
                </a:lnTo>
                <a:lnTo>
                  <a:pt x="685" y="6"/>
                </a:lnTo>
                <a:lnTo>
                  <a:pt x="669" y="9"/>
                </a:lnTo>
                <a:lnTo>
                  <a:pt x="653" y="13"/>
                </a:lnTo>
                <a:lnTo>
                  <a:pt x="637" y="17"/>
                </a:lnTo>
                <a:lnTo>
                  <a:pt x="621" y="23"/>
                </a:lnTo>
                <a:lnTo>
                  <a:pt x="518" y="23"/>
                </a:lnTo>
                <a:lnTo>
                  <a:pt x="502" y="17"/>
                </a:lnTo>
                <a:lnTo>
                  <a:pt x="486" y="13"/>
                </a:lnTo>
                <a:lnTo>
                  <a:pt x="470" y="9"/>
                </a:lnTo>
                <a:lnTo>
                  <a:pt x="454" y="6"/>
                </a:lnTo>
                <a:lnTo>
                  <a:pt x="437" y="4"/>
                </a:lnTo>
                <a:lnTo>
                  <a:pt x="420" y="1"/>
                </a:lnTo>
                <a:lnTo>
                  <a:pt x="403" y="0"/>
                </a:lnTo>
                <a:lnTo>
                  <a:pt x="386" y="0"/>
                </a:lnTo>
                <a:lnTo>
                  <a:pt x="366" y="0"/>
                </a:lnTo>
                <a:lnTo>
                  <a:pt x="347" y="2"/>
                </a:lnTo>
                <a:lnTo>
                  <a:pt x="328" y="5"/>
                </a:lnTo>
                <a:lnTo>
                  <a:pt x="308" y="8"/>
                </a:lnTo>
                <a:lnTo>
                  <a:pt x="290" y="12"/>
                </a:lnTo>
                <a:lnTo>
                  <a:pt x="271" y="17"/>
                </a:lnTo>
                <a:lnTo>
                  <a:pt x="253" y="23"/>
                </a:lnTo>
                <a:lnTo>
                  <a:pt x="236" y="30"/>
                </a:lnTo>
                <a:lnTo>
                  <a:pt x="219" y="38"/>
                </a:lnTo>
                <a:lnTo>
                  <a:pt x="202" y="47"/>
                </a:lnTo>
                <a:lnTo>
                  <a:pt x="186" y="56"/>
                </a:lnTo>
                <a:lnTo>
                  <a:pt x="171" y="65"/>
                </a:lnTo>
                <a:lnTo>
                  <a:pt x="155" y="77"/>
                </a:lnTo>
                <a:lnTo>
                  <a:pt x="141" y="88"/>
                </a:lnTo>
                <a:lnTo>
                  <a:pt x="126" y="100"/>
                </a:lnTo>
                <a:lnTo>
                  <a:pt x="113" y="113"/>
                </a:lnTo>
                <a:lnTo>
                  <a:pt x="100" y="126"/>
                </a:lnTo>
                <a:lnTo>
                  <a:pt x="88" y="141"/>
                </a:lnTo>
                <a:lnTo>
                  <a:pt x="77" y="155"/>
                </a:lnTo>
                <a:lnTo>
                  <a:pt x="65" y="171"/>
                </a:lnTo>
                <a:lnTo>
                  <a:pt x="56" y="186"/>
                </a:lnTo>
                <a:lnTo>
                  <a:pt x="47" y="202"/>
                </a:lnTo>
                <a:lnTo>
                  <a:pt x="38" y="219"/>
                </a:lnTo>
                <a:lnTo>
                  <a:pt x="30" y="236"/>
                </a:lnTo>
                <a:lnTo>
                  <a:pt x="23" y="253"/>
                </a:lnTo>
                <a:lnTo>
                  <a:pt x="17" y="271"/>
                </a:lnTo>
                <a:lnTo>
                  <a:pt x="12" y="290"/>
                </a:lnTo>
                <a:lnTo>
                  <a:pt x="8" y="308"/>
                </a:lnTo>
                <a:lnTo>
                  <a:pt x="5" y="328"/>
                </a:lnTo>
                <a:lnTo>
                  <a:pt x="2" y="347"/>
                </a:lnTo>
                <a:lnTo>
                  <a:pt x="0" y="367"/>
                </a:lnTo>
                <a:lnTo>
                  <a:pt x="0" y="386"/>
                </a:lnTo>
                <a:lnTo>
                  <a:pt x="0" y="407"/>
                </a:lnTo>
                <a:lnTo>
                  <a:pt x="2" y="426"/>
                </a:lnTo>
                <a:lnTo>
                  <a:pt x="5" y="446"/>
                </a:lnTo>
                <a:lnTo>
                  <a:pt x="8" y="464"/>
                </a:lnTo>
                <a:lnTo>
                  <a:pt x="12" y="482"/>
                </a:lnTo>
                <a:lnTo>
                  <a:pt x="17" y="501"/>
                </a:lnTo>
                <a:lnTo>
                  <a:pt x="23" y="519"/>
                </a:lnTo>
                <a:lnTo>
                  <a:pt x="30" y="536"/>
                </a:lnTo>
                <a:lnTo>
                  <a:pt x="38" y="553"/>
                </a:lnTo>
                <a:lnTo>
                  <a:pt x="47" y="570"/>
                </a:lnTo>
                <a:lnTo>
                  <a:pt x="56" y="586"/>
                </a:lnTo>
                <a:lnTo>
                  <a:pt x="65" y="602"/>
                </a:lnTo>
                <a:lnTo>
                  <a:pt x="77" y="617"/>
                </a:lnTo>
                <a:lnTo>
                  <a:pt x="88" y="632"/>
                </a:lnTo>
                <a:lnTo>
                  <a:pt x="100" y="646"/>
                </a:lnTo>
                <a:lnTo>
                  <a:pt x="113" y="660"/>
                </a:lnTo>
                <a:lnTo>
                  <a:pt x="126" y="672"/>
                </a:lnTo>
                <a:lnTo>
                  <a:pt x="141" y="684"/>
                </a:lnTo>
                <a:lnTo>
                  <a:pt x="155" y="695"/>
                </a:lnTo>
                <a:lnTo>
                  <a:pt x="171" y="707"/>
                </a:lnTo>
                <a:lnTo>
                  <a:pt x="186" y="717"/>
                </a:lnTo>
                <a:lnTo>
                  <a:pt x="202" y="726"/>
                </a:lnTo>
                <a:lnTo>
                  <a:pt x="219" y="734"/>
                </a:lnTo>
                <a:lnTo>
                  <a:pt x="236" y="742"/>
                </a:lnTo>
                <a:lnTo>
                  <a:pt x="253" y="749"/>
                </a:lnTo>
                <a:lnTo>
                  <a:pt x="271" y="755"/>
                </a:lnTo>
                <a:lnTo>
                  <a:pt x="290" y="760"/>
                </a:lnTo>
                <a:lnTo>
                  <a:pt x="308" y="765"/>
                </a:lnTo>
                <a:lnTo>
                  <a:pt x="328" y="768"/>
                </a:lnTo>
                <a:lnTo>
                  <a:pt x="347" y="771"/>
                </a:lnTo>
                <a:lnTo>
                  <a:pt x="366" y="772"/>
                </a:lnTo>
                <a:lnTo>
                  <a:pt x="386" y="772"/>
                </a:lnTo>
                <a:lnTo>
                  <a:pt x="416" y="771"/>
                </a:lnTo>
                <a:lnTo>
                  <a:pt x="444" y="768"/>
                </a:lnTo>
                <a:lnTo>
                  <a:pt x="473" y="763"/>
                </a:lnTo>
                <a:lnTo>
                  <a:pt x="500" y="755"/>
                </a:lnTo>
                <a:lnTo>
                  <a:pt x="638" y="755"/>
                </a:lnTo>
                <a:lnTo>
                  <a:pt x="665" y="763"/>
                </a:lnTo>
                <a:lnTo>
                  <a:pt x="694" y="768"/>
                </a:lnTo>
                <a:lnTo>
                  <a:pt x="723" y="771"/>
                </a:lnTo>
                <a:lnTo>
                  <a:pt x="752" y="772"/>
                </a:lnTo>
                <a:lnTo>
                  <a:pt x="782" y="771"/>
                </a:lnTo>
                <a:lnTo>
                  <a:pt x="811" y="768"/>
                </a:lnTo>
                <a:lnTo>
                  <a:pt x="839" y="763"/>
                </a:lnTo>
                <a:lnTo>
                  <a:pt x="867" y="755"/>
                </a:lnTo>
                <a:lnTo>
                  <a:pt x="1003" y="755"/>
                </a:lnTo>
                <a:lnTo>
                  <a:pt x="1032" y="763"/>
                </a:lnTo>
                <a:lnTo>
                  <a:pt x="1059" y="768"/>
                </a:lnTo>
                <a:lnTo>
                  <a:pt x="1089" y="771"/>
                </a:lnTo>
                <a:lnTo>
                  <a:pt x="1119" y="772"/>
                </a:lnTo>
                <a:lnTo>
                  <a:pt x="1147" y="771"/>
                </a:lnTo>
                <a:lnTo>
                  <a:pt x="1177" y="768"/>
                </a:lnTo>
                <a:lnTo>
                  <a:pt x="1206" y="763"/>
                </a:lnTo>
                <a:lnTo>
                  <a:pt x="1233" y="755"/>
                </a:lnTo>
                <a:lnTo>
                  <a:pt x="1370" y="755"/>
                </a:lnTo>
                <a:lnTo>
                  <a:pt x="1397" y="763"/>
                </a:lnTo>
                <a:lnTo>
                  <a:pt x="1426" y="768"/>
                </a:lnTo>
                <a:lnTo>
                  <a:pt x="1454" y="771"/>
                </a:lnTo>
                <a:lnTo>
                  <a:pt x="1484" y="772"/>
                </a:lnTo>
                <a:lnTo>
                  <a:pt x="1514" y="771"/>
                </a:lnTo>
                <a:lnTo>
                  <a:pt x="1544" y="768"/>
                </a:lnTo>
                <a:lnTo>
                  <a:pt x="1571" y="763"/>
                </a:lnTo>
                <a:lnTo>
                  <a:pt x="1599" y="755"/>
                </a:lnTo>
                <a:lnTo>
                  <a:pt x="1736" y="755"/>
                </a:lnTo>
                <a:lnTo>
                  <a:pt x="1763" y="763"/>
                </a:lnTo>
                <a:lnTo>
                  <a:pt x="1792" y="768"/>
                </a:lnTo>
                <a:lnTo>
                  <a:pt x="1821" y="771"/>
                </a:lnTo>
                <a:lnTo>
                  <a:pt x="1851" y="772"/>
                </a:lnTo>
                <a:lnTo>
                  <a:pt x="1880" y="771"/>
                </a:lnTo>
                <a:lnTo>
                  <a:pt x="1909" y="768"/>
                </a:lnTo>
                <a:lnTo>
                  <a:pt x="1938" y="763"/>
                </a:lnTo>
                <a:lnTo>
                  <a:pt x="1965" y="755"/>
                </a:lnTo>
                <a:lnTo>
                  <a:pt x="2101" y="755"/>
                </a:lnTo>
                <a:lnTo>
                  <a:pt x="2130" y="763"/>
                </a:lnTo>
                <a:lnTo>
                  <a:pt x="2157" y="768"/>
                </a:lnTo>
                <a:lnTo>
                  <a:pt x="2187" y="771"/>
                </a:lnTo>
                <a:lnTo>
                  <a:pt x="2217" y="772"/>
                </a:lnTo>
                <a:lnTo>
                  <a:pt x="2247" y="771"/>
                </a:lnTo>
                <a:lnTo>
                  <a:pt x="2275" y="768"/>
                </a:lnTo>
                <a:lnTo>
                  <a:pt x="2304" y="763"/>
                </a:lnTo>
                <a:lnTo>
                  <a:pt x="2331" y="755"/>
                </a:lnTo>
                <a:lnTo>
                  <a:pt x="2468" y="755"/>
                </a:lnTo>
                <a:lnTo>
                  <a:pt x="2495" y="763"/>
                </a:lnTo>
                <a:lnTo>
                  <a:pt x="2524" y="768"/>
                </a:lnTo>
                <a:lnTo>
                  <a:pt x="2552" y="771"/>
                </a:lnTo>
                <a:lnTo>
                  <a:pt x="2582" y="772"/>
                </a:lnTo>
                <a:lnTo>
                  <a:pt x="2612" y="771"/>
                </a:lnTo>
                <a:lnTo>
                  <a:pt x="2642" y="768"/>
                </a:lnTo>
                <a:lnTo>
                  <a:pt x="2669" y="763"/>
                </a:lnTo>
                <a:lnTo>
                  <a:pt x="2697" y="755"/>
                </a:lnTo>
                <a:lnTo>
                  <a:pt x="2834" y="755"/>
                </a:lnTo>
                <a:lnTo>
                  <a:pt x="2862" y="763"/>
                </a:lnTo>
                <a:lnTo>
                  <a:pt x="2890" y="768"/>
                </a:lnTo>
                <a:lnTo>
                  <a:pt x="2919" y="771"/>
                </a:lnTo>
                <a:lnTo>
                  <a:pt x="2949" y="772"/>
                </a:lnTo>
                <a:lnTo>
                  <a:pt x="2978" y="771"/>
                </a:lnTo>
                <a:lnTo>
                  <a:pt x="3007" y="768"/>
                </a:lnTo>
                <a:lnTo>
                  <a:pt x="3036" y="763"/>
                </a:lnTo>
                <a:lnTo>
                  <a:pt x="3063" y="755"/>
                </a:lnTo>
                <a:lnTo>
                  <a:pt x="3201" y="755"/>
                </a:lnTo>
                <a:lnTo>
                  <a:pt x="3228" y="763"/>
                </a:lnTo>
                <a:lnTo>
                  <a:pt x="3256" y="768"/>
                </a:lnTo>
                <a:lnTo>
                  <a:pt x="3285" y="771"/>
                </a:lnTo>
                <a:lnTo>
                  <a:pt x="3315" y="772"/>
                </a:lnTo>
                <a:lnTo>
                  <a:pt x="3335" y="772"/>
                </a:lnTo>
                <a:lnTo>
                  <a:pt x="3354" y="771"/>
                </a:lnTo>
                <a:lnTo>
                  <a:pt x="3373" y="768"/>
                </a:lnTo>
                <a:lnTo>
                  <a:pt x="3393" y="765"/>
                </a:lnTo>
                <a:lnTo>
                  <a:pt x="3411" y="760"/>
                </a:lnTo>
                <a:lnTo>
                  <a:pt x="3430" y="755"/>
                </a:lnTo>
                <a:lnTo>
                  <a:pt x="3448" y="749"/>
                </a:lnTo>
                <a:lnTo>
                  <a:pt x="3465" y="742"/>
                </a:lnTo>
                <a:lnTo>
                  <a:pt x="3482" y="734"/>
                </a:lnTo>
                <a:lnTo>
                  <a:pt x="3498" y="726"/>
                </a:lnTo>
                <a:lnTo>
                  <a:pt x="3515" y="717"/>
                </a:lnTo>
                <a:lnTo>
                  <a:pt x="3530" y="707"/>
                </a:lnTo>
                <a:lnTo>
                  <a:pt x="3545" y="695"/>
                </a:lnTo>
                <a:lnTo>
                  <a:pt x="3560" y="684"/>
                </a:lnTo>
                <a:lnTo>
                  <a:pt x="3574" y="672"/>
                </a:lnTo>
                <a:lnTo>
                  <a:pt x="3588" y="660"/>
                </a:lnTo>
                <a:lnTo>
                  <a:pt x="3600" y="646"/>
                </a:lnTo>
                <a:lnTo>
                  <a:pt x="3613" y="632"/>
                </a:lnTo>
                <a:lnTo>
                  <a:pt x="3624" y="617"/>
                </a:lnTo>
                <a:lnTo>
                  <a:pt x="3635" y="602"/>
                </a:lnTo>
                <a:lnTo>
                  <a:pt x="3645" y="586"/>
                </a:lnTo>
                <a:lnTo>
                  <a:pt x="3654" y="570"/>
                </a:lnTo>
                <a:lnTo>
                  <a:pt x="3663" y="553"/>
                </a:lnTo>
                <a:lnTo>
                  <a:pt x="3670" y="536"/>
                </a:lnTo>
                <a:lnTo>
                  <a:pt x="3677" y="519"/>
                </a:lnTo>
                <a:lnTo>
                  <a:pt x="3684" y="501"/>
                </a:lnTo>
                <a:lnTo>
                  <a:pt x="3688" y="482"/>
                </a:lnTo>
                <a:lnTo>
                  <a:pt x="3693" y="464"/>
                </a:lnTo>
                <a:lnTo>
                  <a:pt x="3696" y="446"/>
                </a:lnTo>
                <a:lnTo>
                  <a:pt x="3699" y="426"/>
                </a:lnTo>
                <a:lnTo>
                  <a:pt x="3701" y="407"/>
                </a:lnTo>
                <a:lnTo>
                  <a:pt x="3701" y="386"/>
                </a:lnTo>
                <a:lnTo>
                  <a:pt x="3701" y="367"/>
                </a:lnTo>
                <a:lnTo>
                  <a:pt x="3699" y="347"/>
                </a:lnTo>
                <a:lnTo>
                  <a:pt x="3696" y="328"/>
                </a:lnTo>
                <a:lnTo>
                  <a:pt x="3693" y="308"/>
                </a:lnTo>
                <a:lnTo>
                  <a:pt x="3688" y="290"/>
                </a:lnTo>
                <a:lnTo>
                  <a:pt x="3684" y="271"/>
                </a:lnTo>
                <a:lnTo>
                  <a:pt x="3677" y="253"/>
                </a:lnTo>
                <a:lnTo>
                  <a:pt x="3670" y="236"/>
                </a:lnTo>
                <a:lnTo>
                  <a:pt x="3663" y="219"/>
                </a:lnTo>
                <a:lnTo>
                  <a:pt x="3654" y="202"/>
                </a:lnTo>
                <a:lnTo>
                  <a:pt x="3645" y="186"/>
                </a:lnTo>
                <a:lnTo>
                  <a:pt x="3635" y="171"/>
                </a:lnTo>
                <a:lnTo>
                  <a:pt x="3624" y="155"/>
                </a:lnTo>
                <a:lnTo>
                  <a:pt x="3613" y="141"/>
                </a:lnTo>
                <a:lnTo>
                  <a:pt x="3600" y="126"/>
                </a:lnTo>
                <a:lnTo>
                  <a:pt x="3588" y="113"/>
                </a:lnTo>
                <a:lnTo>
                  <a:pt x="3574" y="100"/>
                </a:lnTo>
                <a:lnTo>
                  <a:pt x="3560" y="88"/>
                </a:lnTo>
                <a:lnTo>
                  <a:pt x="3545" y="77"/>
                </a:lnTo>
                <a:lnTo>
                  <a:pt x="3530" y="65"/>
                </a:lnTo>
                <a:lnTo>
                  <a:pt x="3515" y="56"/>
                </a:lnTo>
                <a:lnTo>
                  <a:pt x="3498" y="47"/>
                </a:lnTo>
                <a:lnTo>
                  <a:pt x="3482" y="38"/>
                </a:lnTo>
                <a:lnTo>
                  <a:pt x="3465" y="30"/>
                </a:lnTo>
                <a:lnTo>
                  <a:pt x="3448" y="23"/>
                </a:lnTo>
                <a:lnTo>
                  <a:pt x="3430" y="17"/>
                </a:lnTo>
                <a:lnTo>
                  <a:pt x="3411" y="12"/>
                </a:lnTo>
                <a:lnTo>
                  <a:pt x="3393" y="8"/>
                </a:lnTo>
                <a:lnTo>
                  <a:pt x="3373" y="5"/>
                </a:lnTo>
                <a:lnTo>
                  <a:pt x="3354" y="2"/>
                </a:lnTo>
                <a:lnTo>
                  <a:pt x="3335" y="0"/>
                </a:lnTo>
                <a:lnTo>
                  <a:pt x="3315" y="0"/>
                </a:lnTo>
                <a:close/>
              </a:path>
            </a:pathLst>
          </a:custGeom>
          <a:solidFill>
            <a:srgbClr val="FFC000">
              <a:alpha val="10196"/>
            </a:srgbClr>
          </a:solidFill>
          <a:ln w="101600" cap="flat" cmpd="sng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1" name="Rectangle 23"/>
          <p:cNvSpPr>
            <a:spLocks noChangeArrowheads="1"/>
          </p:cNvSpPr>
          <p:nvPr/>
        </p:nvSpPr>
        <p:spPr bwMode="auto">
          <a:xfrm>
            <a:off x="1623907" y="4906645"/>
            <a:ext cx="9347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（</a:t>
            </a:r>
            <a:r>
              <a:rPr lang="en-US" altLang="zh-CN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2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）毕业后，未来会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从事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某一种或多种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职业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，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承担</a:t>
            </a:r>
            <a:r>
              <a:rPr lang="zh-CN" altLang="en-US" sz="2800" b="1">
                <a:solidFill>
                  <a:srgbClr val="0000FF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社会分工</a:t>
            </a:r>
            <a:r>
              <a:rPr lang="zh-CN" altLang="en-US" sz="2800" b="1">
                <a:solidFill>
                  <a:schemeClr val="bg2">
                    <a:lumMod val="25000"/>
                  </a:schemeClr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中的不同</a:t>
            </a:r>
            <a:r>
              <a:rPr lang="zh-CN" altLang="en-US" sz="3600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角色</a:t>
            </a:r>
          </a:p>
        </p:txBody>
      </p:sp>
      <p:grpSp>
        <p:nvGrpSpPr>
          <p:cNvPr id="3" name="Group 138"/>
          <p:cNvGrpSpPr/>
          <p:nvPr/>
        </p:nvGrpSpPr>
        <p:grpSpPr>
          <a:xfrm rot="10800000">
            <a:off x="3843021" y="5819776"/>
            <a:ext cx="277284" cy="233363"/>
            <a:chOff x="1661" y="2750"/>
            <a:chExt cx="250" cy="250"/>
          </a:xfrm>
        </p:grpSpPr>
        <p:sp>
          <p:nvSpPr>
            <p:cNvPr id="115" name="Oval 139"/>
            <p:cNvSpPr>
              <a:spLocks noChangeArrowheads="1"/>
            </p:cNvSpPr>
            <p:nvPr/>
          </p:nvSpPr>
          <p:spPr bwMode="auto">
            <a:xfrm>
              <a:off x="1655" y="2745"/>
              <a:ext cx="252" cy="252"/>
            </a:xfrm>
            <a:prstGeom prst="ellipse">
              <a:avLst/>
            </a:prstGeom>
            <a:solidFill>
              <a:srgbClr val="139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016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ko-KR" altLang="ko-KR">
                <a:solidFill>
                  <a:schemeClr val="tx1">
                    <a:lumMod val="85000"/>
                    <a:lumOff val="15000"/>
                  </a:schemeClr>
                </a:solidFill>
                <a:latin typeface="맑은 고딕" pitchFamily="34" charset="-127"/>
                <a:ea typeface="맑은 고딕" pitchFamily="34" charset="-127"/>
              </a:endParaRPr>
            </a:p>
          </p:txBody>
        </p:sp>
        <p:sp>
          <p:nvSpPr>
            <p:cNvPr id="116" name="Oval 140"/>
            <p:cNvSpPr>
              <a:spLocks noChangeArrowheads="1"/>
            </p:cNvSpPr>
            <p:nvPr/>
          </p:nvSpPr>
          <p:spPr bwMode="auto">
            <a:xfrm>
              <a:off x="1728" y="2815"/>
              <a:ext cx="116" cy="11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016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ko-KR" altLang="ko-KR">
                <a:solidFill>
                  <a:schemeClr val="tx1">
                    <a:lumMod val="85000"/>
                    <a:lumOff val="15000"/>
                  </a:schemeClr>
                </a:solidFill>
                <a:latin typeface="맑은 고딕" pitchFamily="34" charset="-127"/>
                <a:ea typeface="맑은 고딕" pitchFamily="34" charset="-127"/>
              </a:endParaRPr>
            </a:p>
          </p:txBody>
        </p:sp>
      </p:grpSp>
      <p:grpSp>
        <p:nvGrpSpPr>
          <p:cNvPr id="4" name="Group 138"/>
          <p:cNvGrpSpPr/>
          <p:nvPr/>
        </p:nvGrpSpPr>
        <p:grpSpPr>
          <a:xfrm rot="10800000">
            <a:off x="3199131" y="4630738"/>
            <a:ext cx="230716" cy="171450"/>
            <a:chOff x="1661" y="2750"/>
            <a:chExt cx="250" cy="250"/>
          </a:xfrm>
        </p:grpSpPr>
        <p:sp>
          <p:nvSpPr>
            <p:cNvPr id="7183" name="Oval 139"/>
            <p:cNvSpPr>
              <a:spLocks noChangeArrowheads="1"/>
            </p:cNvSpPr>
            <p:nvPr/>
          </p:nvSpPr>
          <p:spPr bwMode="auto">
            <a:xfrm>
              <a:off x="1661" y="2750"/>
              <a:ext cx="250" cy="250"/>
            </a:xfrm>
            <a:prstGeom prst="ellipse">
              <a:avLst/>
            </a:prstGeom>
            <a:solidFill>
              <a:srgbClr val="139AFF"/>
            </a:solidFill>
            <a:ln w="101600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ko-KR" altLang="ko-KR">
                <a:solidFill>
                  <a:srgbClr val="000000"/>
                </a:solidFill>
                <a:latin typeface="Malgun Gothic" pitchFamily="34" charset="-127"/>
                <a:ea typeface="Malgun Gothic" pitchFamily="34" charset="-127"/>
              </a:endParaRPr>
            </a:p>
          </p:txBody>
        </p:sp>
        <p:sp>
          <p:nvSpPr>
            <p:cNvPr id="7184" name="Oval 140"/>
            <p:cNvSpPr>
              <a:spLocks noChangeArrowheads="1"/>
            </p:cNvSpPr>
            <p:nvPr/>
          </p:nvSpPr>
          <p:spPr bwMode="auto">
            <a:xfrm>
              <a:off x="1735" y="2828"/>
              <a:ext cx="114" cy="114"/>
            </a:xfrm>
            <a:prstGeom prst="ellipse">
              <a:avLst/>
            </a:prstGeom>
            <a:solidFill>
              <a:schemeClr val="bg1"/>
            </a:solidFill>
            <a:ln w="101600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ko-KR" altLang="ko-KR">
                <a:solidFill>
                  <a:srgbClr val="000000"/>
                </a:solidFill>
                <a:latin typeface="Malgun Gothic" pitchFamily="34" charset="-127"/>
                <a:ea typeface="Malgun Gothic" pitchFamily="34" charset="-127"/>
              </a:endParaRPr>
            </a:p>
          </p:txBody>
        </p:sp>
      </p:grpSp>
      <p:sp>
        <p:nvSpPr>
          <p:cNvPr id="21" name="七角星 20">
            <a:hlinkClick r:id="rId3" action="ppaction://hlinksldjump?num=6"/>
          </p:cNvPr>
          <p:cNvSpPr/>
          <p:nvPr/>
        </p:nvSpPr>
        <p:spPr>
          <a:xfrm>
            <a:off x="9906000" y="6446520"/>
            <a:ext cx="754380" cy="41148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103" grpId="0"/>
      <p:bldP spid="105" grpId="0"/>
      <p:bldP spid="109" grpId="0"/>
      <p:bldP spid="110" grpId="0"/>
      <p:bldP spid="1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82" name="图片 1" descr="组48325同意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06400" y="658813"/>
            <a:ext cx="2389188" cy="6080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6084" name="文本框 7"/>
          <p:cNvSpPr txBox="1">
            <a:spLocks noChangeArrowheads="1"/>
          </p:cNvSpPr>
          <p:nvPr/>
        </p:nvSpPr>
        <p:spPr bwMode="auto">
          <a:xfrm>
            <a:off x="1060450" y="752475"/>
            <a:ext cx="14097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EF7509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探究分享</a:t>
            </a:r>
          </a:p>
        </p:txBody>
      </p:sp>
      <p:pic>
        <p:nvPicPr>
          <p:cNvPr id="46086" name="Picture 6" descr="t0136fc7e51a121b87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07988" y="1528763"/>
            <a:ext cx="2063750" cy="2071687"/>
          </a:xfrm>
          <a:prstGeom prst="rect">
            <a:avLst/>
          </a:prstGeom>
          <a:noFill/>
        </p:spPr>
      </p:pic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2957513" y="1547813"/>
            <a:ext cx="9026525" cy="2047875"/>
          </a:xfrm>
          <a:prstGeom prst="rect">
            <a:avLst/>
          </a:prstGeom>
          <a:noFill/>
          <a:ln w="57150">
            <a:solidFill>
              <a:srgbClr val="FF7124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小王在某企业从事机器人设备的维护、检修工作。他从小就喜欢摆弄机械模型</a:t>
            </a:r>
            <a:r>
              <a:rPr lang="en-US" altLang="zh-CN" b="1">
                <a:latin typeface="Times New Roman" panose="020b0503020204020204" pitchFamily="34" charset="-122"/>
                <a:ea typeface="楷体" panose="020b0503020204020204" pitchFamily="34" charset="-122"/>
              </a:rPr>
              <a:t>,</a:t>
            </a:r>
            <a:r>
              <a:rPr lang="zh-CN" altLang="en-US" b="1">
                <a:latin typeface="Times New Roman" panose="020b0503020204020204" pitchFamily="34" charset="-122"/>
                <a:ea typeface="楷体" panose="020b0503020204020204" pitchFamily="34" charset="-122"/>
              </a:rPr>
              <a:t>对机械工程和机器人有浓厚的兴趣，初中毕业后报考了职业学校。尽管工作很辛苦，但小王觉得能够从事自己感兴趣的工作是人生的幸福。</a:t>
            </a:r>
            <a:r>
              <a:rPr lang="zh-CN" altLang="en-US">
                <a:latin typeface="Times New Roman" panose="020b0503020204020204" pitchFamily="34" charset="-122"/>
                <a:ea typeface="楷体" panose="020b0503020204020204" pitchFamily="34" charset="-122"/>
              </a:rPr>
              <a:t> </a:t>
            </a:r>
          </a:p>
        </p:txBody>
      </p:sp>
      <p:pic>
        <p:nvPicPr>
          <p:cNvPr id="46089" name="Picture 9" descr="t0174e3215f3bd4e44c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96863" y="4005263"/>
            <a:ext cx="2133600" cy="2133600"/>
          </a:xfrm>
          <a:prstGeom prst="rect">
            <a:avLst/>
          </a:prstGeom>
          <a:noFill/>
        </p:spPr>
      </p:pic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3001963" y="3900488"/>
            <a:ext cx="8945562" cy="2047875"/>
          </a:xfrm>
          <a:prstGeom prst="rect">
            <a:avLst/>
          </a:prstGeom>
          <a:noFill/>
          <a:ln w="57150">
            <a:solidFill>
              <a:srgbClr val="8CC5B1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chemeClr val="folHlink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小李在某企业从事行政文秘工作。她大学财会专业毕业后，一直想找一份稳定的财会工作，但未能如愿。一个偶然的机会，她应聘为一家企业的行政文秘。面对陌生的专业，她不断学习，工作很出色。她说，不会就要学习，现在很庆幸自己的选择。</a:t>
            </a:r>
            <a:endParaRPr lang="zh-CN" altLang="en-US">
              <a:solidFill>
                <a:schemeClr val="fol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3227388" y="6132513"/>
            <a:ext cx="6022975" cy="549275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000" b="1">
                <a:solidFill>
                  <a:schemeClr val="bg1"/>
                </a:solidFill>
                <a:latin typeface="Times New Roman"/>
                <a:ea typeface="楷体" panose="020b0503020204020204" pitchFamily="34" charset="-122"/>
              </a:rPr>
              <a:t>小王和小李的故事给你什么启示？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217474" y="2681612"/>
            <a:ext cx="6456136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Times New Roman"/>
                <a:ea typeface="楷体"/>
              </a:rPr>
              <a:t>美国人爱抽雪茄，要了三箱雪茄。</a:t>
            </a:r>
            <a:endParaRPr lang="en-US" altLang="zh-CN"/>
          </a:p>
          <a:p>
            <a:r>
              <a:rPr lang="zh-CN" altLang="en-US">
                <a:latin typeface="Times New Roman"/>
                <a:ea typeface="楷体"/>
              </a:rPr>
              <a:t>法国人最浪漫，要一个美丽的女子相伴。</a:t>
            </a:r>
          </a:p>
          <a:p>
            <a:r>
              <a:rPr lang="zh-CN" altLang="en-US">
                <a:latin typeface="Times New Roman"/>
                <a:ea typeface="楷体"/>
              </a:rPr>
              <a:t>而犹太人说，他要一部与外界沟通的电话。</a:t>
            </a:r>
          </a:p>
        </p:txBody>
      </p:sp>
      <p:sp>
        <p:nvSpPr>
          <p:cNvPr id="7" name="矩形 6"/>
          <p:cNvSpPr/>
          <p:nvPr/>
        </p:nvSpPr>
        <p:spPr>
          <a:xfrm>
            <a:off x="1156514" y="1862153"/>
            <a:ext cx="10433505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Times New Roman"/>
                <a:ea typeface="楷体"/>
              </a:rPr>
              <a:t>有三个人要被关进监狱三年，监狱长给他们三个一人一个要求。</a:t>
            </a:r>
          </a:p>
        </p:txBody>
      </p:sp>
      <p:sp>
        <p:nvSpPr>
          <p:cNvPr id="8" name="矩形 7"/>
          <p:cNvSpPr/>
          <p:nvPr/>
        </p:nvSpPr>
        <p:spPr>
          <a:xfrm>
            <a:off x="1202234" y="3940826"/>
            <a:ext cx="10023931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Times New Roman"/>
                <a:ea typeface="楷体"/>
              </a:rPr>
              <a:t>三年过后，第一个冲出来的是美国人，嘴里鼻孔里塞满了雪茄，大喊道：“给我火，给我火！”</a:t>
            </a:r>
            <a:endParaRPr lang="en-US" altLang="zh-CN"/>
          </a:p>
          <a:p>
            <a:r>
              <a:rPr lang="zh-CN" altLang="en-US">
                <a:latin typeface="Times New Roman"/>
                <a:ea typeface="楷体"/>
              </a:rPr>
              <a:t>原来他忘了要火了。</a:t>
            </a:r>
          </a:p>
        </p:txBody>
      </p:sp>
      <p:sp>
        <p:nvSpPr>
          <p:cNvPr id="9" name="矩形 8"/>
          <p:cNvSpPr/>
          <p:nvPr/>
        </p:nvSpPr>
        <p:spPr>
          <a:xfrm>
            <a:off x="1164134" y="4724921"/>
            <a:ext cx="10023931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Times New Roman"/>
                <a:ea typeface="楷体"/>
              </a:rPr>
              <a:t>接着出来的是法国人。只见他手里抱着一个小孩子，美丽女子手里牵着一个小孩子，</a:t>
            </a:r>
          </a:p>
          <a:p>
            <a:r>
              <a:rPr lang="zh-CN" altLang="en-US">
                <a:latin typeface="Times New Roman"/>
                <a:ea typeface="楷体"/>
              </a:rPr>
              <a:t>肚子里还怀着第三个。</a:t>
            </a:r>
          </a:p>
        </p:txBody>
      </p:sp>
      <p:sp>
        <p:nvSpPr>
          <p:cNvPr id="10" name="矩形 9"/>
          <p:cNvSpPr/>
          <p:nvPr/>
        </p:nvSpPr>
        <p:spPr>
          <a:xfrm>
            <a:off x="1148895" y="5539495"/>
            <a:ext cx="976040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latin typeface="Times New Roman"/>
                <a:ea typeface="楷体"/>
              </a:rPr>
              <a:t>最后出来的是犹太人，他紧紧握住监狱长的手说：“这三年来我每天与外界联系，我的生意不但没有停顿，反而增长了</a:t>
            </a:r>
            <a:r>
              <a:rPr lang="en-US" altLang="zh-CN">
                <a:latin typeface="Times New Roman"/>
                <a:ea typeface="楷体"/>
              </a:rPr>
              <a:t>200</a:t>
            </a:r>
            <a:r>
              <a:rPr lang="zh-CN" altLang="en-US">
                <a:latin typeface="Times New Roman"/>
                <a:ea typeface="楷体"/>
              </a:rPr>
              <a:t>％，为了表示感谢，我送你一辆劳施莱斯</a:t>
            </a:r>
            <a:r>
              <a:rPr lang="en-US" altLang="zh-CN">
                <a:latin typeface="Times New Roman"/>
                <a:ea typeface="楷体"/>
              </a:rPr>
              <a:t>!</a:t>
            </a:r>
          </a:p>
        </p:txBody>
      </p:sp>
      <p:sp>
        <p:nvSpPr>
          <p:cNvPr id="11" name="矩形 10"/>
          <p:cNvSpPr/>
          <p:nvPr/>
        </p:nvSpPr>
        <p:spPr>
          <a:xfrm>
            <a:off x="1049834" y="693575"/>
            <a:ext cx="10023931" cy="620552"/>
          </a:xfrm>
          <a:prstGeom prst="rect">
            <a:avLst/>
          </a:prstGeom>
          <a:solidFill>
            <a:srgbClr val="FD73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7"/>
          <p:cNvSpPr txBox="1"/>
          <p:nvPr/>
        </p:nvSpPr>
        <p:spPr>
          <a:xfrm>
            <a:off x="1186994" y="760791"/>
            <a:ext cx="6887422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r>
              <a:rPr lang="zh-CN" altLang="en-US" sz="2800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案例：三个被关进监狱的人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2" descr="t01208438d00a4d9ec0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27659" y="1593214"/>
            <a:ext cx="4381501" cy="3428366"/>
          </a:xfrm>
          <a:prstGeom prst="rect">
            <a:avLst/>
          </a:prstGeom>
          <a:noFill/>
        </p:spPr>
      </p:pic>
      <p:pic>
        <p:nvPicPr>
          <p:cNvPr id="3" name="Picture 10" descr="t0150887d83c9a1b40b"/>
          <p:cNvPicPr>
            <a:picLocks noChangeAspect="1" noChangeArrowheads="1"/>
          </p:cNvPicPr>
          <p:nvPr/>
        </p:nvPicPr>
        <p:blipFill>
          <a:blip r:embed="rId4"/>
          <a:srcRect b="6010"/>
          <a:stretch>
            <a:fillRect/>
          </a:stretch>
        </p:blipFill>
        <p:spPr bwMode="auto">
          <a:xfrm>
            <a:off x="5731193" y="1656080"/>
            <a:ext cx="4711292" cy="3335020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6" name="图片 1" descr="组48325同意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06400" y="658813"/>
            <a:ext cx="2389188" cy="6080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7108" name="文本框 7"/>
          <p:cNvSpPr txBox="1">
            <a:spLocks noChangeArrowheads="1"/>
          </p:cNvSpPr>
          <p:nvPr/>
        </p:nvSpPr>
        <p:spPr bwMode="auto">
          <a:xfrm>
            <a:off x="1060450" y="752475"/>
            <a:ext cx="14097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EF7509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探究提示</a:t>
            </a:r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1565275" y="3268798"/>
            <a:ext cx="10218738" cy="81253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rgbClr val="FF0000"/>
                </a:solidFill>
                <a:latin typeface="Times New Roman"/>
                <a:ea typeface="楷体" panose="020b0503020204020204" pitchFamily="34" charset="-122"/>
              </a:rPr>
              <a:t>当经验、能力与职业的要求差距较大时，要</a:t>
            </a:r>
            <a:r>
              <a:rPr lang="zh-CN" altLang="en-US" b="1" u="heavy">
                <a:latin typeface="Times New Roman"/>
                <a:ea typeface="楷体" panose="020b0503020204020204" pitchFamily="34" charset="-122"/>
              </a:rPr>
              <a:t>加强学习</a:t>
            </a:r>
            <a:r>
              <a:rPr lang="zh-CN" altLang="en-US" b="1">
                <a:solidFill>
                  <a:srgbClr val="FF0000"/>
                </a:solidFill>
                <a:latin typeface="Times New Roman"/>
                <a:ea typeface="楷体" panose="020b0503020204020204" pitchFamily="34" charset="-122"/>
              </a:rPr>
              <a:t>，提高自身素质、适应工作岗位的要求，满足国家与社会发展的需要。</a:t>
            </a:r>
          </a:p>
        </p:txBody>
      </p:sp>
      <p:sp>
        <p:nvSpPr>
          <p:cNvPr id="47110" name="AutoShape 6"/>
          <p:cNvSpPr>
            <a:spLocks noChangeArrowheads="1"/>
          </p:cNvSpPr>
          <p:nvPr/>
        </p:nvSpPr>
        <p:spPr bwMode="auto">
          <a:xfrm>
            <a:off x="170498" y="1599248"/>
            <a:ext cx="1058862" cy="928687"/>
          </a:xfrm>
          <a:prstGeom prst="wedgeEllipseCallout">
            <a:avLst>
              <a:gd name="adj1" fmla="val 46250"/>
              <a:gd name="adj2" fmla="val -9829"/>
            </a:avLst>
          </a:prstGeom>
          <a:solidFill>
            <a:srgbClr val="EF7509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latin typeface="Times New Roman" panose="020b0503020204020204" pitchFamily="34" charset="-122"/>
                <a:ea typeface="楷体" panose="020b0503020204020204" pitchFamily="34" charset="-122"/>
              </a:rPr>
              <a:t>1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1560513" y="1587500"/>
            <a:ext cx="10091737" cy="81253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做好职业准备，进行职业选择，要考虑自己的兴趣爱好，明白自己</a:t>
            </a:r>
            <a:r>
              <a:rPr lang="zh-CN" altLang="en-US" b="1" u="heavy">
                <a:latin typeface="Times New Roman" panose="020b0503020204020204" pitchFamily="34" charset="-122"/>
                <a:ea typeface="楷体" panose="020b0503020204020204" pitchFamily="34" charset="-122"/>
              </a:rPr>
              <a:t>想做什么</a:t>
            </a:r>
            <a:r>
              <a:rPr lang="zh-CN" altLang="en-US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。要把握自己的个性特长，清楚自己</a:t>
            </a:r>
            <a:r>
              <a:rPr lang="zh-CN" altLang="en-US" b="1" u="heavy">
                <a:latin typeface="Times New Roman" panose="020b0503020204020204" pitchFamily="34" charset="-122"/>
                <a:ea typeface="楷体" panose="020b0503020204020204" pitchFamily="34" charset="-122"/>
              </a:rPr>
              <a:t>适合做什么</a:t>
            </a:r>
            <a:r>
              <a:rPr lang="zh-CN" altLang="en-US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。要结合自己的能力和经验</a:t>
            </a:r>
            <a:r>
              <a:rPr lang="en-US" altLang="zh-CN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,</a:t>
            </a:r>
            <a:r>
              <a:rPr lang="zh-CN" altLang="en-US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思考自己</a:t>
            </a:r>
            <a:r>
              <a:rPr lang="zh-CN" altLang="en-US" b="1" u="heavy">
                <a:latin typeface="Times New Roman" panose="020b0503020204020204" pitchFamily="34" charset="-122"/>
                <a:ea typeface="楷体" panose="020b0503020204020204" pitchFamily="34" charset="-122"/>
              </a:rPr>
              <a:t>能够做什么</a:t>
            </a:r>
            <a:r>
              <a:rPr lang="zh-CN" altLang="en-US" b="1">
                <a:solidFill>
                  <a:srgbClr val="FF0000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。</a:t>
            </a:r>
          </a:p>
        </p:txBody>
      </p:sp>
      <p:sp>
        <p:nvSpPr>
          <p:cNvPr id="47112" name="AutoShape 8"/>
          <p:cNvSpPr>
            <a:spLocks noChangeArrowheads="1"/>
          </p:cNvSpPr>
          <p:nvPr/>
        </p:nvSpPr>
        <p:spPr bwMode="auto">
          <a:xfrm>
            <a:off x="260350" y="3160713"/>
            <a:ext cx="1044575" cy="901700"/>
          </a:xfrm>
          <a:prstGeom prst="wedgeEllipseCallout">
            <a:avLst>
              <a:gd name="adj1" fmla="val 42551"/>
              <a:gd name="adj2" fmla="val -1144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latin typeface="Times New Roman" panose="020b0503020204020204" pitchFamily="34" charset="-122"/>
                <a:ea typeface="楷体" panose="020b0503020204020204" pitchFamily="34" charset="-122"/>
              </a:rPr>
              <a:t>2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9" grpId="0"/>
      <p:bldP spid="471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02" name="图片 1" descr="组48325同意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06400" y="658813"/>
            <a:ext cx="2389188" cy="6080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1204" name="文本框 7"/>
          <p:cNvSpPr txBox="1">
            <a:spLocks noChangeArrowheads="1"/>
          </p:cNvSpPr>
          <p:nvPr/>
        </p:nvSpPr>
        <p:spPr bwMode="auto">
          <a:xfrm>
            <a:off x="1060450" y="752475"/>
            <a:ext cx="17160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EF7509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方法与技能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669664" y="493078"/>
            <a:ext cx="4834255" cy="6463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u="heavy">
                <a:solidFill>
                  <a:srgbClr val="EC210C"/>
                </a:solidFill>
                <a:latin typeface="Times New Roman"/>
                <a:ea typeface="楷体" pitchFamily="2" charset="-122"/>
              </a:rPr>
              <a:t>怎样进行职业生涯规划</a:t>
            </a:r>
          </a:p>
        </p:txBody>
      </p:sp>
      <p:sp>
        <p:nvSpPr>
          <p:cNvPr id="51206" name="AutoShape 6"/>
          <p:cNvSpPr>
            <a:spLocks noChangeArrowheads="1"/>
          </p:cNvSpPr>
          <p:nvPr/>
        </p:nvSpPr>
        <p:spPr bwMode="auto">
          <a:xfrm>
            <a:off x="328613" y="1550988"/>
            <a:ext cx="771525" cy="601662"/>
          </a:xfrm>
          <a:prstGeom prst="wedgeRoundRectCallout">
            <a:avLst>
              <a:gd name="adj1" fmla="val 83130"/>
              <a:gd name="adj2" fmla="val -10421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1</a:t>
            </a: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1404938" y="1552575"/>
            <a:ext cx="1509712" cy="5667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chemeClr val="accent1"/>
                </a:solidFill>
                <a:latin typeface="Times New Roman"/>
                <a:ea typeface="楷体"/>
              </a:rPr>
              <a:t>自我分析</a:t>
            </a:r>
          </a:p>
        </p:txBody>
      </p:sp>
      <p:sp>
        <p:nvSpPr>
          <p:cNvPr id="51208" name="AutoShape 8"/>
          <p:cNvSpPr>
            <a:spLocks noChangeArrowheads="1"/>
          </p:cNvSpPr>
          <p:nvPr/>
        </p:nvSpPr>
        <p:spPr bwMode="auto">
          <a:xfrm>
            <a:off x="314325" y="2465388"/>
            <a:ext cx="771525" cy="601662"/>
          </a:xfrm>
          <a:prstGeom prst="wedgeRoundRectCallout">
            <a:avLst>
              <a:gd name="adj1" fmla="val 83130"/>
              <a:gd name="adj2" fmla="val -10421"/>
              <a:gd name="adj3" fmla="val 16667"/>
            </a:avLst>
          </a:prstGeom>
          <a:solidFill>
            <a:srgbClr val="009459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2</a:t>
            </a:r>
          </a:p>
        </p:txBody>
      </p:sp>
      <p:sp>
        <p:nvSpPr>
          <p:cNvPr id="51209" name="Rectangle 9"/>
          <p:cNvSpPr>
            <a:spLocks noChangeArrowheads="1"/>
          </p:cNvSpPr>
          <p:nvPr/>
        </p:nvSpPr>
        <p:spPr bwMode="auto">
          <a:xfrm>
            <a:off x="1522413" y="2582863"/>
            <a:ext cx="1309687" cy="5270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200" b="1">
                <a:solidFill>
                  <a:srgbClr val="009459"/>
                </a:solidFill>
                <a:latin typeface="Times New Roman"/>
                <a:ea typeface="楷体"/>
              </a:rPr>
              <a:t>环境分析</a:t>
            </a:r>
          </a:p>
        </p:txBody>
      </p:sp>
      <p:sp>
        <p:nvSpPr>
          <p:cNvPr id="51210" name="AutoShape 10"/>
          <p:cNvSpPr>
            <a:spLocks noChangeArrowheads="1"/>
          </p:cNvSpPr>
          <p:nvPr/>
        </p:nvSpPr>
        <p:spPr bwMode="auto">
          <a:xfrm>
            <a:off x="314325" y="3459163"/>
            <a:ext cx="771525" cy="601662"/>
          </a:xfrm>
          <a:prstGeom prst="wedgeRoundRectCallout">
            <a:avLst>
              <a:gd name="adj1" fmla="val 72838"/>
              <a:gd name="adj2" fmla="val -14907"/>
              <a:gd name="adj3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3</a:t>
            </a:r>
          </a:p>
        </p:txBody>
      </p:sp>
      <p:sp>
        <p:nvSpPr>
          <p:cNvPr id="51211" name="Rectangle 11"/>
          <p:cNvSpPr>
            <a:spLocks noChangeArrowheads="1"/>
          </p:cNvSpPr>
          <p:nvPr/>
        </p:nvSpPr>
        <p:spPr bwMode="auto">
          <a:xfrm>
            <a:off x="1382713" y="3509963"/>
            <a:ext cx="1409700" cy="5667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chemeClr val="folHlink"/>
                </a:solidFill>
                <a:latin typeface="Times New Roman"/>
                <a:ea typeface="楷体"/>
              </a:rPr>
              <a:t>确定目标</a:t>
            </a:r>
            <a:endParaRPr lang="zh-CN" altLang="en-US" sz="1800">
              <a:solidFill>
                <a:schemeClr val="folHlink"/>
              </a:solidFill>
            </a:endParaRPr>
          </a:p>
        </p:txBody>
      </p:sp>
      <p:sp>
        <p:nvSpPr>
          <p:cNvPr id="51212" name="AutoShape 12"/>
          <p:cNvSpPr>
            <a:spLocks noChangeArrowheads="1"/>
          </p:cNvSpPr>
          <p:nvPr/>
        </p:nvSpPr>
        <p:spPr bwMode="auto">
          <a:xfrm>
            <a:off x="285750" y="4425950"/>
            <a:ext cx="771525" cy="601663"/>
          </a:xfrm>
          <a:prstGeom prst="wedgeRoundRectCallout">
            <a:avLst>
              <a:gd name="adj1" fmla="val 76338"/>
              <a:gd name="adj2" fmla="val -8574"/>
              <a:gd name="adj3" fmla="val 16667"/>
            </a:avLst>
          </a:prstGeom>
          <a:solidFill>
            <a:srgbClr val="EF7509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4</a:t>
            </a:r>
          </a:p>
        </p:txBody>
      </p:sp>
      <p:sp>
        <p:nvSpPr>
          <p:cNvPr id="51213" name="Rectangle 13"/>
          <p:cNvSpPr>
            <a:spLocks noChangeArrowheads="1"/>
          </p:cNvSpPr>
          <p:nvPr/>
        </p:nvSpPr>
        <p:spPr bwMode="auto">
          <a:xfrm>
            <a:off x="1468438" y="4527550"/>
            <a:ext cx="140335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EF7509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行动计划</a:t>
            </a:r>
            <a:endParaRPr lang="zh-CN" altLang="en-US" sz="1800" b="1">
              <a:solidFill>
                <a:srgbClr val="EF7509"/>
              </a:solidFill>
            </a:endParaRPr>
          </a:p>
        </p:txBody>
      </p:sp>
      <p:sp>
        <p:nvSpPr>
          <p:cNvPr id="51214" name="AutoShape 14"/>
          <p:cNvSpPr>
            <a:spLocks noChangeArrowheads="1"/>
          </p:cNvSpPr>
          <p:nvPr/>
        </p:nvSpPr>
        <p:spPr bwMode="auto">
          <a:xfrm>
            <a:off x="352425" y="5341938"/>
            <a:ext cx="771525" cy="601662"/>
          </a:xfrm>
          <a:prstGeom prst="wedgeRoundRectCallout">
            <a:avLst>
              <a:gd name="adj1" fmla="val 76338"/>
              <a:gd name="adj2" fmla="val -10685"/>
              <a:gd name="adj3" fmla="val 16667"/>
            </a:avLst>
          </a:prstGeom>
          <a:solidFill>
            <a:srgbClr val="ED65F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5</a:t>
            </a:r>
          </a:p>
        </p:txBody>
      </p:sp>
      <p:sp>
        <p:nvSpPr>
          <p:cNvPr id="51215" name="Text Box 15"/>
          <p:cNvSpPr txBox="1">
            <a:spLocks noChangeArrowheads="1"/>
          </p:cNvSpPr>
          <p:nvPr/>
        </p:nvSpPr>
        <p:spPr bwMode="auto">
          <a:xfrm>
            <a:off x="1449388" y="5448300"/>
            <a:ext cx="15033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ED65F0"/>
                </a:solidFill>
                <a:latin typeface="Times New Roman"/>
                <a:ea typeface="楷体"/>
              </a:rPr>
              <a:t>评估调整</a:t>
            </a:r>
          </a:p>
        </p:txBody>
      </p:sp>
      <p:sp>
        <p:nvSpPr>
          <p:cNvPr id="51216" name="Rectangle 16"/>
          <p:cNvSpPr>
            <a:spLocks noChangeArrowheads="1"/>
          </p:cNvSpPr>
          <p:nvPr/>
        </p:nvSpPr>
        <p:spPr bwMode="auto">
          <a:xfrm>
            <a:off x="3109913" y="1481138"/>
            <a:ext cx="8488362" cy="885825"/>
          </a:xfrm>
          <a:prstGeom prst="rect">
            <a:avLst/>
          </a:prstGeom>
          <a:solidFill>
            <a:schemeClr val="accent1"/>
          </a:solidFill>
          <a:ln w="3810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/>
                <a:ea typeface="楷体" panose="020b0503020204020204" pitchFamily="34" charset="-122"/>
              </a:rPr>
              <a:t>了解自己。可以助些心理学测评工具测评自己的心理素质、人格特征，再结合自己的兴趣爱好、学习经历等作出自我评价。</a:t>
            </a:r>
          </a:p>
        </p:txBody>
      </p:sp>
      <p:sp>
        <p:nvSpPr>
          <p:cNvPr id="51217" name="Rectangle 17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3087688" y="2568575"/>
            <a:ext cx="8380412" cy="885825"/>
          </a:xfrm>
          <a:prstGeom prst="rect">
            <a:avLst/>
          </a:prstGeom>
          <a:solidFill>
            <a:srgbClr val="2EB42E"/>
          </a:solidFill>
          <a:ln w="3810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/>
                <a:ea typeface="楷体" panose="020b0503020204020204" pitchFamily="34" charset="-122"/>
              </a:rPr>
              <a:t>了解、分析自己所处的外部环境。通过在阅资料、走访等途径，了解社会的职业需求、专业就业前景、就业的条件等。</a:t>
            </a:r>
          </a:p>
        </p:txBody>
      </p:sp>
      <p:sp>
        <p:nvSpPr>
          <p:cNvPr id="51218" name="Rectangle 18"/>
          <p:cNvSpPr>
            <a:spLocks noChangeArrowheads="1"/>
          </p:cNvSpPr>
          <p:nvPr/>
        </p:nvSpPr>
        <p:spPr bwMode="auto">
          <a:xfrm>
            <a:off x="3135313" y="3573463"/>
            <a:ext cx="8477250" cy="488950"/>
          </a:xfrm>
          <a:prstGeom prst="rect">
            <a:avLst/>
          </a:prstGeom>
          <a:solidFill>
            <a:schemeClr val="folHlink"/>
          </a:solidFill>
          <a:ln w="2857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/>
                <a:ea typeface="楷体"/>
              </a:rPr>
              <a:t>在综合分析个人内部因素、外部条件的基础上</a:t>
            </a:r>
            <a:r>
              <a:rPr lang="en-US" altLang="zh-CN" sz="2000" b="1">
                <a:latin typeface="Times New Roman"/>
                <a:ea typeface="楷体"/>
              </a:rPr>
              <a:t>,</a:t>
            </a:r>
            <a:r>
              <a:rPr lang="zh-CN" altLang="en-US" sz="2000" b="1">
                <a:latin typeface="Times New Roman"/>
                <a:ea typeface="楷体"/>
              </a:rPr>
              <a:t>提出自己的职业生涯目标。</a:t>
            </a:r>
          </a:p>
        </p:txBody>
      </p:sp>
      <p:sp>
        <p:nvSpPr>
          <p:cNvPr id="51219" name="Rectangle 19"/>
          <p:cNvSpPr>
            <a:spLocks noChangeArrowheads="1"/>
          </p:cNvSpPr>
          <p:nvPr/>
        </p:nvSpPr>
        <p:spPr bwMode="auto">
          <a:xfrm>
            <a:off x="3170238" y="4400550"/>
            <a:ext cx="8467725" cy="885825"/>
          </a:xfrm>
          <a:prstGeom prst="rect">
            <a:avLst/>
          </a:prstGeom>
          <a:solidFill>
            <a:srgbClr val="EF7509"/>
          </a:solidFill>
          <a:ln w="38100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anose="020b0503020204020204" pitchFamily="34" charset="-122"/>
                <a:ea typeface="楷体" panose="020b0503020204020204" pitchFamily="34" charset="-122"/>
              </a:rPr>
              <a:t>围绕目标的实现，确定一个较为具体、可行的行动计划，建议分阶段明确具体行动要求。</a:t>
            </a:r>
          </a:p>
        </p:txBody>
      </p:sp>
      <p:sp>
        <p:nvSpPr>
          <p:cNvPr id="51220" name="Rectangle 20"/>
          <p:cNvSpPr>
            <a:spLocks noChangeArrowheads="1"/>
          </p:cNvSpPr>
          <p:nvPr/>
        </p:nvSpPr>
        <p:spPr bwMode="auto">
          <a:xfrm>
            <a:off x="3133725" y="5530850"/>
            <a:ext cx="8874125" cy="396875"/>
          </a:xfrm>
          <a:prstGeom prst="rect">
            <a:avLst/>
          </a:prstGeom>
          <a:solidFill>
            <a:srgbClr val="ED65F0"/>
          </a:solidFill>
          <a:ln w="2857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latin typeface="Times New Roman"/>
                <a:ea typeface="楷体"/>
              </a:rPr>
              <a:t>请老师、专业人员、朋友等对规划进行评估，根据相关指导意见调整、完善。</a:t>
            </a:r>
          </a:p>
        </p:txBody>
      </p:sp>
      <p:sp>
        <p:nvSpPr>
          <p:cNvPr id="51221" name="AutoShape 21"/>
          <p:cNvSpPr>
            <a:spLocks noChangeArrowheads="1"/>
          </p:cNvSpPr>
          <p:nvPr/>
        </p:nvSpPr>
        <p:spPr bwMode="auto">
          <a:xfrm>
            <a:off x="339725" y="6061075"/>
            <a:ext cx="771525" cy="601663"/>
          </a:xfrm>
          <a:prstGeom prst="wedgeRoundRectCallout">
            <a:avLst>
              <a:gd name="adj1" fmla="val 76338"/>
              <a:gd name="adj2" fmla="val -10685"/>
              <a:gd name="adj3" fmla="val 16667"/>
            </a:avLst>
          </a:prstGeom>
          <a:solidFill>
            <a:srgbClr val="202E4A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000" b="1">
                <a:solidFill>
                  <a:schemeClr val="bg1"/>
                </a:solidFill>
                <a:latin typeface="Times New Roman" panose="020b0503020204020204" pitchFamily="34" charset="-122"/>
                <a:ea typeface="楷体" panose="020b0503020204020204" pitchFamily="34" charset="-122"/>
              </a:rPr>
              <a:t>6</a:t>
            </a:r>
          </a:p>
        </p:txBody>
      </p:sp>
      <p:sp>
        <p:nvSpPr>
          <p:cNvPr id="51222" name="Text Box 22"/>
          <p:cNvSpPr txBox="1">
            <a:spLocks noChangeArrowheads="1"/>
          </p:cNvSpPr>
          <p:nvPr/>
        </p:nvSpPr>
        <p:spPr bwMode="auto">
          <a:xfrm>
            <a:off x="1489075" y="6115050"/>
            <a:ext cx="1503363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solidFill>
                  <a:srgbClr val="202E4A"/>
                </a:solidFill>
                <a:latin typeface="Times New Roman"/>
                <a:ea typeface="楷体"/>
              </a:rPr>
              <a:t>……</a:t>
            </a:r>
          </a:p>
        </p:txBody>
      </p:sp>
      <p:sp>
        <p:nvSpPr>
          <p:cNvPr id="51223" name="AutoShape 23"/>
          <p:cNvSpPr>
            <a:spLocks noChangeArrowheads="1"/>
          </p:cNvSpPr>
          <p:nvPr/>
        </p:nvSpPr>
        <p:spPr bwMode="auto">
          <a:xfrm>
            <a:off x="2782888" y="1855788"/>
            <a:ext cx="249237" cy="142875"/>
          </a:xfrm>
          <a:prstGeom prst="rightArrow">
            <a:avLst>
              <a:gd name="adj1" fmla="val 50000"/>
              <a:gd name="adj2" fmla="val 4361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26" name="AutoShape 26"/>
          <p:cNvSpPr>
            <a:spLocks noChangeArrowheads="1"/>
          </p:cNvSpPr>
          <p:nvPr/>
        </p:nvSpPr>
        <p:spPr bwMode="auto">
          <a:xfrm>
            <a:off x="2808288" y="2900363"/>
            <a:ext cx="249237" cy="142875"/>
          </a:xfrm>
          <a:prstGeom prst="rightArrow">
            <a:avLst>
              <a:gd name="adj1" fmla="val 50000"/>
              <a:gd name="adj2" fmla="val 4361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27" name="AutoShape 27"/>
          <p:cNvSpPr>
            <a:spLocks noChangeArrowheads="1"/>
          </p:cNvSpPr>
          <p:nvPr/>
        </p:nvSpPr>
        <p:spPr bwMode="auto">
          <a:xfrm>
            <a:off x="2806700" y="3829050"/>
            <a:ext cx="249238" cy="142875"/>
          </a:xfrm>
          <a:prstGeom prst="rightArrow">
            <a:avLst>
              <a:gd name="adj1" fmla="val 50000"/>
              <a:gd name="adj2" fmla="val 4361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28" name="AutoShape 28"/>
          <p:cNvSpPr>
            <a:spLocks noChangeArrowheads="1"/>
          </p:cNvSpPr>
          <p:nvPr/>
        </p:nvSpPr>
        <p:spPr bwMode="auto">
          <a:xfrm>
            <a:off x="2846388" y="4768850"/>
            <a:ext cx="249237" cy="142875"/>
          </a:xfrm>
          <a:prstGeom prst="rightArrow">
            <a:avLst>
              <a:gd name="adj1" fmla="val 50000"/>
              <a:gd name="adj2" fmla="val 4361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29" name="AutoShape 29"/>
          <p:cNvSpPr>
            <a:spLocks noChangeArrowheads="1"/>
          </p:cNvSpPr>
          <p:nvPr/>
        </p:nvSpPr>
        <p:spPr bwMode="auto">
          <a:xfrm>
            <a:off x="2873375" y="5656263"/>
            <a:ext cx="249238" cy="142875"/>
          </a:xfrm>
          <a:prstGeom prst="rightArrow">
            <a:avLst>
              <a:gd name="adj1" fmla="val 50000"/>
              <a:gd name="adj2" fmla="val 4361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七角星 26">
            <a:hlinkClick r:id="rId4" action="ppaction://hlinksldjump?num=6"/>
          </p:cNvPr>
          <p:cNvSpPr/>
          <p:nvPr/>
        </p:nvSpPr>
        <p:spPr>
          <a:xfrm>
            <a:off x="8900160" y="6202680"/>
            <a:ext cx="708660" cy="46482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16" grpId="0"/>
      <p:bldP spid="51217" grpId="0"/>
      <p:bldP spid="51218" grpId="0"/>
      <p:bldP spid="51219" grpId="0"/>
      <p:bldP spid="512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20年后消失的8职业.mp4">
            <a:hlinkClick action="ppaction://media"/>
          </p:cNvPr>
          <p:cNvPicPr>
            <a:picLocks noRot="1" noChangeAspect="1"/>
          </p:cNvPicPr>
          <p:nvPr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1534001" y="487680"/>
            <a:ext cx="9431179" cy="6134100"/>
          </a:xfrm>
          <a:prstGeom prst="rect">
            <a:avLst/>
          </a:prstGeom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https://d.book118.com/277054045031006053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楷体</vt:lpstr>
      <vt:lpstr>Calibri Light</vt:lpstr>
      <vt:lpstr>宋体</vt:lpstr>
      <vt:lpstr>方正粗倩简体</vt:lpstr>
      <vt:lpstr>黑体</vt:lpstr>
      <vt:lpstr>맑은 고딕</vt:lpstr>
      <vt:lpstr>Malgun Gothic</vt:lpstr>
      <vt:lpstr>Office Theme</vt:lpstr>
      <vt:lpstr>多彩的职业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2024-09-26T23:39:12.122</cp:lastPrinted>
  <dcterms:created xsi:type="dcterms:W3CDTF">2024-09-26T15:39:12Z</dcterms:created>
  <dcterms:modified xsi:type="dcterms:W3CDTF">2024-09-26T15:39:13Z</dcterms:modified>
</cp:coreProperties>
</file>