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8F4A98-1CF1-43DA-8BB5-92528551E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ED6B29-50EE-416F-8AC1-4D6299B44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F61C8C-A05C-404F-BB27-C8B147002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653130-7A77-4B0E-9C33-5E24434D59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843227-BD06-4217-A9CB-A33E7B82A5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05D511-BF89-4B7F-8BB7-10E9EA2B58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079EB1-496A-4A52-84EB-76762E5C96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206E1D-0377-4827-9816-5005830491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DB269E-BB32-4987-A0CA-A6D1B23822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E167CB-AA40-4B8C-B84E-EB002FC699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05F9AA-657D-4F0A-A325-2C1194CB0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056132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国家重点监控企业污染源自动监控数据有效性审核办法</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污染源自动监控数据有效性审核概述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污染源自动监控数据有效性评价标准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污染源自动监控数据有效性审核实施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污染源自动监控数据有效性审核监管措施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加强对国家重点监控企业的污染源自动监控管理，提高环境保护水平，促进可持续发展。</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环境保护</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确保污染源自动监控数据的真实、准确、完整和有效，为环境管理和决策提供科学依据。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数据质量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强化企业自行监测和公开数据的主体责任，推动企业积极参与环境保护和污染治理。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企业责任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适用范围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本办法适用于国家重点监控企业污染源自动监控数据的采集、传输、处理、审核和公开等活动。</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适用对象</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国家重点监控企业，包括但不限于火电、钢铁、水泥、造纸、印染、污水处理厂等行业企业，以及排放大气污染物、水污染物等对环境有较大影响的其他企业。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污染源自动监控数据有效性审核概述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审核定义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污染源自动监控数据有效性审核是指对国家重点监控企业污染源自动监控系统所采集、传输、存储的数据进行审核，以确认其真实性、准确性和完整性的过程。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审核意义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通过对污染源自动监控数据进行有效性审核，可以确保监控数据的准确性和可靠性，为环境保护部门提供科学、准确的决策依据，促进企业加强污染治理和环境保护工作。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406" r="25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审核的定义和意义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污染源自动监控数据有效性审核应遵循客观公正、科学严谨、实事求是的原则，确保审核结果的真实性和可信度。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审核原则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审核人员应具备相应的专业知识和经验，严格遵守审核程序和规范，对监控数据进行全面、细致的审核，确保数据的准确性、完整性和一致性。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审核要求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审核的原则和要求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审核流程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污染源自动监控数据有效性审核流程包括数据收集、数据整理、数据审核、问题处理和数据报告等步骤。</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审核步骤</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进行数据收集，收集污染源自动监控系统所采集的原始数据和相关信息；其次进行数据整理，对收集的数据进行整理、分类和汇总；然后进行数据审核，对整理后的数据进行逐项审核，发现问题及时进行处理；最后形成数据报告，将审核结果以报告形式进行呈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审核的流程和步骤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污染源自动监控数据有效性评价标准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精确度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自动监控设备的测量结果与标准值之间的偏差应在可接受范围内，确保数据的准确性。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稳定性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设备在长时间运行过程中，应能保持测量结果的稳定性，避免出现大幅波动。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重复性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在相同条件下进行多次测量，结果应具有一致性，以验证设备的可靠性。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数据准确性评价标准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自动监控设备应能将实时数据完整、准确地传输至数据中心，确保无数据丢失或异常。</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数据传输完整性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数据中心应能对接收到的数据进行完整存储，包括历史数据和实时数据，以便后续分析和处理。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数据存储完整性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对于异常或缺失数据，应有相应的处理机制，如数据插补、异常值处理等，以保证数据的完整性和可用性。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数据处理完整性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数据完整性评价标准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https://d.book118.com/277056132110006035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2024-09-10T01:33:34.121</cp:lastPrinted>
  <dcterms:created xsi:type="dcterms:W3CDTF">2024-09-09T17:33:34Z</dcterms:created>
  <dcterms:modified xsi:type="dcterms:W3CDTF">2024-09-09T17:33:36Z</dcterms:modified>
</cp:coreProperties>
</file>