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E9CC74-D130-4953-B4A6-1244EEB02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405424-2371-4B8D-9B4E-3A527E74A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1D93C-60FD-4B74-BEAB-654C42C1E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721718-3787-45DF-909D-CA06DD35B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43001A-7366-4386-9ED5-AFB84A911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68CD8E-7E86-4B74-A7E6-C5FA77E1C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F307C6-4522-447D-844B-8637717BF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9027EC-C406-4264-9A9D-FC5048530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10D879-194C-4796-8A92-74EFA5917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C32101-3813-4D93-8666-BB5C5A3F8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70D92-1E8F-4ED9-8D10-BEC050040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0610421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前列腺的护理查房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前列腺概述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前列腺疾病的诊断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前列腺疾病的护理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前列腺疾病的康复与治疗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前列腺疾病的预防与保健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前列腺概述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065" b="806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前列腺的生理功能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分泌前列腺液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前列腺是男性生殖系统的一部分，它能够分泌前列腺液，是精液的主要组成部分，有助于维持精子健康和生育能力。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控制排尿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前列腺包围尿道，能够控制尿液的流动，防止尿液漏出。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维持性功能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前列腺与男性性功能密切相关，前列腺的健康状况对男性性功能有重要影响。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前列腺炎是指前列腺组织的炎症，可能是由感染、免疫系统异常等因素引起，表现为尿频、尿急、尿痛等症状。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522" r="1052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前列腺炎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良性前列腺增生是指前列腺组织的良性增生，随着年龄增长，前列腺组织逐渐增生，压迫尿道，导致排尿困难等症状。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良性前列腺增生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964" r="1296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前列腺癌是指发生在前列腺的恶性肿瘤，是男性常见的恶性肿瘤之一，早期发现和治疗对于提高治愈率和生存率至关重要。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前列腺癌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前列腺常见疾病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4938" r="493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保持适度的运动、均衡的饮食、规律的作息等健康的生活方式有助于预防前列腺疾病。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保持健康的生活方式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定期进行前列腺检查，如前列腺指检、前列腺超声等，有助于早期发现和治疗前列腺疾病。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定期体检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慢性病如糖尿病、高血压等也可能对前列腺健康产生影响，控制慢性病有助于预防前列腺疾病。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控制慢性病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长时间久坐可能导致前列腺受压，影响血液循环，应适时起身活动，减轻前列腺负担。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避免长时间久坐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前列腺疾病的预防与控制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前列腺疾病的诊断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419" r="1541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医生通过手指触摸前列腺，了解前列腺的大小、质地、有无硬结等，是初步诊断前列腺疾病的有效方法。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直肠指诊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通过按摩前列腺采集前列腺液，进行显微镜检查和生化检测，有助于诊断前列腺炎、前列腺增生等疾病。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前列腺液检查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利用超声波显示前列腺形态，观察前列腺大小、形态、结构等，有助于诊断前列腺增生、前列腺炎等疾病。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超声检查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通过核磁共振技术显示前列腺的解剖结构，有助于发现早期前列腺癌和局部淋巴结转移。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核磁共振成像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病理学检查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对于疑似前列腺癌的患者，需要进行病理学检查，通过穿刺活检或手术切除标本进行病理诊断。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前列腺疾病的症状表现多样，包括尿频、尿急、尿痛、排尿困难、夜尿增多等，根据症状的轻重和持续时间，结合其他检查结果进行综合判断。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通过前列腺液检查、尿液检查等实验室检查，了解前列腺液的成分和炎症程度，有助于诊断前列腺炎等疾病。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通过超声检查、核磁共振成像等影像学检查，观察前列腺的形态和结构，有助于诊断前列腺增生、前列腺炎等疾病。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医生根据患者的症状和体征，选择适当的检查方法进行初步诊断。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初步诊断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治疗建议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根据检查结果和诊断标准，医生综合分析，得出最终的诊断结果。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根据诊断结果，医生提出相应的治疗建议，包括药物治疗、手术治疗等。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诊断流程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前列腺疾病的护理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https://d.book118.com/277061042130006026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2024-08-31T22:23:11.606</cp:lastPrinted>
  <dcterms:created xsi:type="dcterms:W3CDTF">2024-08-31T14:23:11Z</dcterms:created>
  <dcterms:modified xsi:type="dcterms:W3CDTF">2024-08-31T14:23:13Z</dcterms:modified>
</cp:coreProperties>
</file>