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8317F-E98F-4C9C-9786-328DBA7E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EB50B-6B37-45F4-BAFA-C49DDF94F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83CDA-4B2A-4222-91CC-AF5801CDF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7DC0B-D0CE-4256-85AF-E8E3AE3C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1CB8F-9FB7-4EAC-B5E2-84303668C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63D9B-3058-4D72-BC3A-5CA6A21DE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8FC849-F0B3-4F11-83AC-997876FB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B05CB-5609-4A15-8BD6-AA262C935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2D823-506B-4A13-B1DF-4A2F70064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A29EE-DB9F-456A-84BE-1273C43AF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819C6-5EFE-48B5-88AF-FDFD493D0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65110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健康产业大数据平台建设综合解决方案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项目背景与目标</a:t>
            </a:r>
          </a:p>
          <a:p>
            <a:r>
              <a:t>数据采集与整合方案</a:t>
            </a:r>
          </a:p>
          <a:p>
            <a:r>
              <a:t>大数据平台架构设计与技术选型</a:t>
            </a:r>
          </a:p>
          <a:p>
            <a:r>
              <a:t>数据挖掘与分析应用场景举例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平台运营管理与持续改进计划</a:t>
            </a:r>
          </a:p>
          <a:p>
            <a: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健康产业规模持续扩大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随着全球健康意识的提高和医疗技术的不断进步，健康产业已成为全球经济的重要增长点，涵盖医药、医疗器械、健康管理、康复养老等多个领域。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个性化、精准化健康服务需求增加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消费者对健康服务的需求日益多样化、个性化，对精准医疗、个性化健康管理等服务的需求不断增加。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健康产业数字化转型加速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大数据、人工智能等新技术在健康产业的应用日益广泛，推动健康产业向数字化、智能化方向转型升级。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健康产业发展现状及趋势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   </a:t>
            </a:r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大数据技术在健康产业应用前景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提高医疗服务效率和质量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通过大数据分析，医疗机构可优化诊疗流程，提高医疗服务效率和质量，降低医疗成本。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实现个性化健康管理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基于大数据技术的个性化健康管理方案，可根据个人健康数据、基因信息等为消费者提供定制化的健康管理和干预措施。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促进健康产业创新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大数据技术可帮助健康产业企业挖掘市场需求，优化产品设计和研发流程，推动产业创新和发展。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03" r="25903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整合各类健康相关数据资源，构建统一的大数据平台，为政府、企业、科研机构等提供数据共享和交换服务。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构建健康产业大数据平台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通过大数据技术的应用，推动健康产业向数字化、智能化方向转型升级，提高产业整体竞争力和可持续发展能力。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推动健康产业数字化转型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利用大数据技术提高医疗服务的精准度和便捷性，为消费者提供更加个性化、高效的健康服务。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提升健康服务水平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通过大数据平台促进不同行业之间的合作与创新，推动健康产业与互联网、人工智能等产业的深度融合发展。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促进跨行业合作与创新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数据采集与整合方案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健康产业数据来源广泛，包括医疗机构、健康管理机构、科研机构、政府部门等。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数据类型多样，包括结构化数据（如电子病历、健康档案等）、非结构化数据（如医学影像、基因检测报告等）以及实时数据（如可穿戴设备监测数据等）。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需要对不同来源和类型的数据进行统一管理和整合，以便后续分析和应用。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85" b="1385"/>
          <a:stretch>
            <a:fillRect/>
          </a:stretch>
        </p:blipFill>
        <p:spPr>
          <a:xfrm>
            <a:off x="6774259" y="1242134"/>
            <a:ext cx="5232459" cy="508750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数据来源及类型分析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根据数据类型和来源，选择合适的数据采集技术，如ETL工具、API接口、爬虫技术等。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制定详细的数据采集计划，包括数据源对接、数据抽取、转换和加载等环节。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确保数据采集的准确性和完整性，对数据进行校验和验证，避免数据丢失或错误。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8770541" y="1481577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292" r="2129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数据采集技术选型及实施计划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对采集到的数据进行清洗，去除重复、无效和错误数据，提高数据质量。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制定数据标准化规范，对数据进行标准化处理，确保数据的可比性和一致性。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数据清洗、整合与标准化流程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对不同来源和类型的数据进行整合，形成统一的数据视图，方便后续分析和应用。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建立数据质量监控机制，定期对数据进行质量检查和评估，确保数据的准确性和可靠性。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大数据平台架构设计与技术选型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模块化设计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分布式架构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高可用性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安全性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整体架构设计思路及特点介绍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将大数据平台划分为数据采集、存储、处理、分析和应用等模块，便于开发和维护。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通过冗余设计和故障转移机制，确保平台的高可用性。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采用分布式架构，提高数据处理能力和系统可扩展性。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加强数据安全保护，包括数据加密、访问控制和安全审计等。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选用Hadoop HDFS、HBase等分布式存储技术，实现海量数据的可靠存储和高效访问。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分布式存储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计算框架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采用Spark、Flink等分布式计算框架，支持实时数据处理和批处理任务。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运用Kafka、Flume等流数据处理技术，实现数据的实时采集、传输和处理。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运用机器学习、深度学习等算法，对数据进行挖掘和分析，发现数据价值。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关键技术选型：分布式存储、计算框架等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https://d.book118.com/277065110014006036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2024-09-10T20:54:39.999</cp:lastPrinted>
  <dcterms:created xsi:type="dcterms:W3CDTF">2024-09-10T12:54:40Z</dcterms:created>
  <dcterms:modified xsi:type="dcterms:W3CDTF">2024-09-10T12:54:42Z</dcterms:modified>
</cp:coreProperties>
</file>