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E8CB86-ADF9-40CD-8855-C1DAD69F1E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E20D2F-AD65-4550-A000-D7FDF7562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156F4C-E053-4491-A3FE-41AE8148A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3D00DF-2798-45C5-9EAC-07D3820952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030549-7E3C-48EB-A2B8-E70B87BF4E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8A975C-9100-435F-8790-022B6A0F7E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C6C899-AA73-4669-BA1B-57B700D3AF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6D65D5-FA6B-4D3E-A885-83DC959908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C1CD07-462C-4653-BFB4-E3CABA3C7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A22F88-6A9F-4630-9DB8-226789179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810494-69C2-48C0-88F6-A1951F4D7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710016402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尿毒症患者的教学查房PPT课件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尿毒症概述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尿毒症的治疗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尿毒症患者的护理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病例分享与讨论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问题与解答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尿毒症概述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3833" r="3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尿毒症是由于肾脏功能严重受损，导致体内代谢废物和多余水分无法排出，引起一系列严重的内环境紊乱和临床症状的综合征。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根据病因，尿毒症可分为原发性尿毒症和继发性尿毒症。原发性尿毒症主要由于慢性肾小球肾炎、慢性肾盂肾炎等肾脏疾病引起，而继发性尿毒症则可由高血压、糖尿病、系统性红斑狼疮等多种疾病引起。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尿毒症的常见病因包括慢性肾小球肾炎、糖尿病肾病、高血压肾损害、多囊肾等。这些疾病导致肾脏结构和功能受损，进而引发尿毒症。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尿毒症的病理改变主要包括肾小球硬化、肾间质纤维化、肾小管萎缩等。这些病理改变导致肾脏滤过功能下降，毒素在体内蓄积，引发一系列临床症状。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毒症的临床表现多样，主要包括消化系统症状（如恶心、呕吐、食欲不振等）、神经系统症状（如乏力、失眠、注意力不集中等）、心血管系统症状（如高血压、心衰等）以及呼吸系统症状（如呼吸困难、酸中毒等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毒症的诊断主要依据实验室检查和影像学检查。实验室检查包括肾功能检查（如血肌酐、尿素氮升高）、电解质紊乱检查（如高钾血症、低钙血症等）以及血常规、尿常规等检查。影像学检查主要包括肾脏超声和CT等检查，以了解肾脏结构和功能状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尿毒症的治疗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利尿剂：用于缓解尿毒症引起的水肿和高血压等症状。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磷结合剂：降低血磷水平，预防和治疗高磷血症。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铁剂和促红细胞生成素：用于治疗贫血。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460" b="4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281" b="328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733" b="173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透析治疗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血液透析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通过机器将血液中的毒素和多余水分滤出，达到净化血液的目的。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腹膜透析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通过腹膜将血液中的毒素和多余水分排出体外。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透析治疗的注意事项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定期进行透析，注意控制水分和盐的摄入，保持血压和血糖的稳定。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寻找合适的肾脏供体，并进行配型检查。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供体匹配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125" r="14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手术过程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将捐赠者的肾脏移植到尿毒症患者的体内。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定期进行免疫抑制剂的调整，监测肾功能和排斥反应。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肾移植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尿毒症患者的护理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https://d.book118.com/277100164023006026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2024-08-31T01:29:24.702</cp:lastPrinted>
  <dcterms:created xsi:type="dcterms:W3CDTF">2024-08-30T17:29:24Z</dcterms:created>
  <dcterms:modified xsi:type="dcterms:W3CDTF">2024-08-30T17:29:26Z</dcterms:modified>
</cp:coreProperties>
</file>