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3D8A9-2BBD-4C83-AE32-83188F6E7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60FE05-A657-4F16-B273-78AE8867F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5B275-DBA4-4A7F-B861-2D52B8B3B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91D8F-AF96-458E-A149-0E344DA91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587861-E97C-4432-AD94-1F46B0627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6AA864-53AD-4EB8-84E3-5F0F577EF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88E0D7-B0DB-465F-95D4-41B17557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1A8343-6682-4C31-9388-FBE385956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B7912-728A-4BA7-BCB7-85DB2879E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063093-CBDE-4C9E-BB9D-6F2FF38BB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E3E35-362D-4FEF-B310-5DA690BBF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0113513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异常分娩护理课件\n## 1.异常分娩的定义与分类\n### 1.1异常分娩的基本概念与定义\n### 1.2异常分娩的分类及原因\n### 1.3异常分娩的发生率与影响\n## 2.异常分娩的诊断与鉴别\n### 2.1异常分娩的临床表现与诊断方法\n### 2.2异常分娩与正常分娩的鉴别要点\n### 2.3异常分娩的影像学检查与实验室检查\n## 3.异常分娩的护理措施\n### 3.1异常分娩的一般护理与心理护理\n### 3.2异常分娩的疼痛管理与舒适护理\n### 3.3异常分娩的并发症预防与护理\n## 4.异常分娩的急救与处理\n### 4.1异常分娩的急救原则与流程\n### 4.2异常分娩的紧急处理措施\n### 4.3异常分娩的产后处理与随访\n## 5.异常分娩的预防与健康教育\n### 5.1异常分娩的预防策略与方法\n### 5.2异常分娩的健康教育内容与方式\n### 5.3异常分娩的自我监测与家庭支持\n## 6.案例分析与实践操作\n### 6.1异常分娩案例分析方法与技巧\n### 6.2异常分娩护理的实践操作演示\n### 6.3异常分娩护理的实践操作训练与评估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异常分娩护理课件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异常分娩的定义与分类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1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产力异常：包括子宫收缩乏力、子宫收缩过强等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产道异常：包括骨盆狭窄、软产道异常等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胎儿异常：包括胎儿过大、胎儿过小、胎儿畸形等</a:t>
                </a:r>
                <a:endParaRPr/>
              </a:p>
            </p:txBody>
          </p:sp>
          <p:sp>
            <p:nvSpPr>
              <p:cNvPr id="21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异常分娩是指在分娩过程中出现的一系列异常情况</a:t>
                </a:r>
                <a:endParaRPr/>
              </a:p>
            </p:txBody>
          </p:sp>
          <p:sp>
            <p:nvSpPr>
              <p:cNvPr id="21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2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2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对母体的影响：产程延长、产后出血、产伤等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对胎儿的影响：胎儿窘迫、新生儿窒息、新生儿死亡等</a:t>
                </a:r>
                <a:endParaRPr/>
              </a:p>
            </p:txBody>
          </p:sp>
          <p:sp>
            <p:nvSpPr>
              <p:cNvPr id="22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异常分娩可能导致分娩过程困难、胎儿缺氧、母体损伤等问题</a:t>
                </a:r>
                <a:endParaRPr/>
              </a:p>
            </p:txBody>
          </p:sp>
          <p:sp>
            <p:nvSpPr>
              <p:cNvPr id="22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异常分娩的基本概念与定义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产力异常</a:t>
                </a:r>
                <a:endParaRPr/>
              </a:p>
            </p:txBody>
          </p:sp>
          <p:sp>
            <p:nvSpPr>
              <p:cNvPr id="23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子宫收缩乏力：原因包括精神因素、内分泌失调、子宫因素等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子宫收缩过强：原因包括子宫疾病、药物影响、神经系统疾病等</a:t>
                </a:r>
                <a:endParaRPr/>
              </a:p>
            </p:txBody>
          </p:sp>
        </p:grpSp>
        <p:grpSp>
          <p:nvGrpSpPr>
            <p:cNvPr id="23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产道异常</a:t>
                </a:r>
                <a:endParaRPr/>
              </a:p>
            </p:txBody>
          </p:sp>
          <p:sp>
            <p:nvSpPr>
              <p:cNvPr id="23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骨盆狭窄：原因包括遗传因素、骨盆骨折、盆腔炎症等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软产道异常：原因包括生殖道感染、生殖道畸形、宫颈疾病等</a:t>
                </a:r>
                <a:endParaRPr/>
              </a:p>
            </p:txBody>
          </p:sp>
        </p:grpSp>
        <p:grpSp>
          <p:nvGrpSpPr>
            <p:cNvPr id="23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胎儿异常</a:t>
                </a:r>
                <a:endParaRPr/>
              </a:p>
            </p:txBody>
          </p:sp>
          <p:sp>
            <p:nvSpPr>
              <p:cNvPr id="23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胎儿过大：原因包括母亲营养过剩、糖尿病、遗传因素等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胎儿过小：原因包括母亲营养不良、内分泌失调、胎儿发育迟缓等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胎儿畸形：原因包括遗传因素、环境因素、药物影响等</a:t>
                </a:r>
                <a:endParaRPr/>
              </a:p>
            </p:txBody>
          </p:sp>
        </p:grpSp>
      </p:grpSp>
      <p:pic>
        <p:nvPicPr>
          <p:cNvPr id="23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异常分娩的分类及原因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异常分娩的发生率与影响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组合 24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6" name="组合 24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异常分娩的发生率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根据不同的研究方法和地区，异常分娩的发生率有所差异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一般认为，异常分娩的发生率在5%~10%之间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1" name="组合 25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异常分娩的影响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对母体的影响：产程延长、产后出血、产伤等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对胎儿的影响：胎儿窘迫、新生儿窒息、新生儿死亡等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对家庭和社会的影响：增加家庭经济负担、影响母亲心理健康、影响婴儿成长发育等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异常分娩的诊断与鉴别</a:t>
            </a:r>
            <a:endParaRPr/>
          </a:p>
        </p:txBody>
      </p:sp>
      <p:sp>
        <p:nvSpPr>
          <p:cNvPr id="25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异常分娩的临床表现</a:t>
                </a:r>
                <a:endParaRPr/>
              </a:p>
            </p:txBody>
          </p:sp>
          <p:sp>
            <p:nvSpPr>
              <p:cNvPr id="2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产力异常：子宫收缩乏力、子宫收缩过强等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产道异常：骨盆狭窄、软产道异常等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胎儿异常：胎儿过大、胎儿过小、胎儿畸形等</a:t>
                </a:r>
                <a:endParaRPr/>
              </a:p>
            </p:txBody>
          </p:sp>
          <p:sp>
            <p:nvSpPr>
              <p:cNvPr id="2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异常分娩的诊断方法</a:t>
                </a:r>
                <a:endParaRPr/>
              </a:p>
            </p:txBody>
          </p:sp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临床检查：包括腹部检查、骨盆检查、胎儿检查等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辅助检查：包括B超、X光、心电图等</a:t>
                </a:r>
                <a:endParaRPr/>
              </a:p>
            </p:txBody>
          </p:sp>
          <p:sp>
            <p:nvSpPr>
              <p:cNvPr id="2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异常分娩的临床表现与诊断方法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异常分娩与正常分娩的鉴别要点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9" name="组合 27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0" name="组合 27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异常分娩与正常分娩的鉴别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产力异常：子宫收缩乏力、子宫收缩过强等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产道异常：骨盆狭窄、软产道异常等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胎儿异常：胎儿过大、胎儿过小、胎儿畸形等</a:t>
                </a:r>
                <a:endParaRPr/>
              </a:p>
            </p:txBody>
          </p:sp>
          <p:pic>
            <p:nvPicPr>
              <p:cNvPr id="2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5" name="组合 28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异常分娩与正常分娩的治疗方法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异常分娩需要针对具体原因进行治疗，如调整产力、改变分娩方式等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正常分娩则不需要特殊处理，观察产程进展即可</a:t>
                </a:r>
                <a:endParaRPr/>
              </a:p>
            </p:txBody>
          </p:sp>
          <p:pic>
            <p:nvPicPr>
              <p:cNvPr id="28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endParaRPr/>
              </a:p>
            </p:txBody>
          </p:sp>
          <p:sp>
            <p:nvSpPr>
              <p:cNvPr id="2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B超：用于检查胎儿大小、胎位、羊水情况等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X光：用于检查骨盆、脊柱、髋关节等</a:t>
                </a:r>
                <a:endParaRPr/>
              </a:p>
            </p:txBody>
          </p:sp>
          <p:sp>
            <p:nvSpPr>
              <p:cNvPr id="2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endParaRPr/>
              </a:p>
            </p:txBody>
          </p:sp>
          <p:sp>
            <p:nvSpPr>
              <p:cNvPr id="3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血液检查：包括血常规、凝血功能、肝肾功能等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尿液检查：包括尿常规、尿糖、尿蛋白等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羊水检查：用于检查羊水性质、胎儿染色体等</a:t>
                </a:r>
                <a:endParaRPr/>
              </a:p>
            </p:txBody>
          </p:sp>
          <p:sp>
            <p:nvSpPr>
              <p:cNvPr id="3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异常分娩的影像学检查与实验室检查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异常分娩的护理措施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异常分娩的一般护理与心理护理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一般护理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保持室内环境整洁、安静、舒适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观察产妇的生命体征、宫缩、胎心等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根据医嘱给予必要的治疗和护理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提供心理支持，帮助产妇建立信心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解释异常分娩的原因和治疗方法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鼓励产妇与家属共同参与护理过程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采用有效的疼痛评估工具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根据疼痛程度选择合适的镇痛方法，如药物镇痛、非药物镇痛等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观察镇痛效果，及时调整治疗方案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舒适护理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保持产妇的舒适体位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提供良好的生活照顾，如协助进食、洗漱等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鼓励产妇进行适当的床上活动，如翻身、抬腿等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异常分娩的疼痛管理与舒适护理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异常分娩的并发症预防与护理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组合 4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组合 4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并发症预防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严格执行医嘱，合理使用药物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观察产程进展，及时发现异常情况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加强母儿监护，及时发现并处理并发症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组合 4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并发症护理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针对具体的并发症给予相应的护理措施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加强心理护理，帮助产妇应对并发症带来的心理压力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与相关科室密切合作，共同治疗并发症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https://d.book118.com/277101135132006046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异常分娩护理课件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2024-09-21T22:03:01.696</cp:lastPrinted>
  <dcterms:created xsi:type="dcterms:W3CDTF">2024-09-21T14:03:01Z</dcterms:created>
  <dcterms:modified xsi:type="dcterms:W3CDTF">2024-09-21T14:03:03Z</dcterms:modified>
</cp:coreProperties>
</file>