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2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4364E-0A00-449A-A530-89376D621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F6A56-2C8D-4C8A-BB10-A60024D66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685F2-5FAF-4983-B3E0-C558B92DC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81042-75B1-49E5-85BC-728AFBA89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32DD63-6A64-416D-8006-7CF735478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EFA2DF-FCD0-4312-B6EB-08840F63A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3EC178-4BCA-4319-A0E7-694008EFC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9DC0D-D2FC-415E-AA24-DD653FE06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B7B74-144D-40B9-A6B8-16D226656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C67AF-C967-4BAE-99FC-FD2ED3F91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BB412-34EF-4519-8F10-4CF78681F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067276" y="1768475"/>
            <a:ext cx="686276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046321" y="1731645"/>
            <a:ext cx="719613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775335" y="1355725"/>
            <a:ext cx="1233963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179979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4231957" y="3151505"/>
            <a:ext cx="261461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3987165" y="-1681480"/>
            <a:ext cx="865346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7122319" y="2840355"/>
            <a:ext cx="288607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4504372" y="-1488440"/>
            <a:ext cx="102393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330642" y="4248785"/>
            <a:ext cx="6279832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 sz="1500">
                <a:sym typeface="+mn-ea"/>
              </a:rPr>
              <a:t>单击此处编辑母版文本样式</a:t>
            </a:r>
            <a:endParaRPr sz="1500"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105576" y="3021026"/>
            <a:ext cx="65048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 sz="1350">
                <a:sym typeface="+mn-ea"/>
              </a:rPr>
              <a:t>单击此处编辑母版副标题样式</a:t>
            </a:r>
            <a:endParaRPr sz="1350"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105576" y="1932606"/>
            <a:ext cx="65048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4950">
                <a:sym typeface="+mn-ea"/>
              </a:rPr>
              <a:t>单击此处编辑标题</a:t>
            </a:r>
            <a:endParaRPr sz="4950"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574764" y="1233900"/>
            <a:ext cx="8108435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320992" y="555625"/>
            <a:ext cx="461962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306705" y="530860"/>
            <a:ext cx="484346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24301" y="277495"/>
            <a:ext cx="83058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346164" y="5230415"/>
            <a:ext cx="2934918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sz="1050" err="1">
                <a:sym typeface="+mn-ea"/>
              </a:rPr>
              <a:t>单击编辑副标题</a:t>
            </a:r>
            <a:endParaRPr sz="1050"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346233" y="5596890"/>
            <a:ext cx="2682716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6000">
                <a:sym typeface="+mn-ea"/>
              </a:rPr>
              <a:t>标题</a:t>
            </a:r>
            <a:endParaRPr sz="6000"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3114198" y="1443355"/>
            <a:ext cx="551497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3097053" y="1414145"/>
            <a:ext cx="578167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2879407" y="1111885"/>
            <a:ext cx="991552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3368908" y="2207906"/>
            <a:ext cx="6234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4457700" y="3218815"/>
            <a:ext cx="261461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3986688" y="-1616710"/>
            <a:ext cx="865346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1634013" y="2969895"/>
            <a:ext cx="288607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4232434" y="-1477645"/>
            <a:ext cx="102393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3617718" y="1972572"/>
            <a:ext cx="422148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2400">
                <a:sym typeface="+mn-ea"/>
              </a:rPr>
              <a:t>编辑节编号</a:t>
            </a:r>
            <a:endParaRPr sz="2400"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3617595" y="2704465"/>
            <a:ext cx="422148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4500">
                <a:sym typeface="+mn-ea"/>
              </a:rPr>
              <a:t>单击编辑标题</a:t>
            </a:r>
            <a:endParaRPr sz="4500"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574764" y="1233900"/>
            <a:ext cx="8108435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320992" y="555625"/>
            <a:ext cx="461962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306705" y="530860"/>
            <a:ext cx="484346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24301" y="277495"/>
            <a:ext cx="83058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46764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4563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574764" y="1233900"/>
            <a:ext cx="8108435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320992" y="555625"/>
            <a:ext cx="461962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306705" y="530860"/>
            <a:ext cx="484346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24301" y="277495"/>
            <a:ext cx="83058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574764" y="1233900"/>
            <a:ext cx="8108435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320992" y="555625"/>
            <a:ext cx="461962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306705" y="530860"/>
            <a:ext cx="484346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24301" y="277495"/>
            <a:ext cx="83058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35255" y="277495"/>
            <a:ext cx="83058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317658" y="530860"/>
            <a:ext cx="484346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331946" y="555625"/>
            <a:ext cx="461962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331946" y="555625"/>
            <a:ext cx="461962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317658" y="530860"/>
            <a:ext cx="484346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35255" y="277495"/>
            <a:ext cx="83058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574764" y="1233900"/>
            <a:ext cx="8108435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320992" y="555625"/>
            <a:ext cx="461962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306705" y="530860"/>
            <a:ext cx="484346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24301" y="277495"/>
            <a:ext cx="83058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456300" y="1324800"/>
            <a:ext cx="82269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067276" y="1768475"/>
            <a:ext cx="686276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046321" y="1731645"/>
            <a:ext cx="719613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775335" y="1355725"/>
            <a:ext cx="1233963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179979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4231957" y="3151505"/>
            <a:ext cx="261461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3987165" y="-1681480"/>
            <a:ext cx="865346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7122319" y="2840355"/>
            <a:ext cx="288607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4504372" y="-1488440"/>
            <a:ext cx="102393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382528" y="4248898"/>
            <a:ext cx="6232609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 sz="1500">
                <a:sym typeface="+mn-ea"/>
              </a:rPr>
              <a:t>单击此处编辑母版文本样式</a:t>
            </a:r>
            <a:endParaRPr sz="1500"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110138" y="2044065"/>
            <a:ext cx="6505099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6000" err="1">
                <a:sym typeface="+mn-ea"/>
              </a:rPr>
              <a:t>单击此处编辑标题</a:t>
            </a:r>
            <a:endParaRPr sz="6000"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574764" y="1233900"/>
            <a:ext cx="8108435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320992" y="555625"/>
            <a:ext cx="461962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306705" y="530860"/>
            <a:ext cx="484346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24301" y="277495"/>
            <a:ext cx="83058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28650" y="365126"/>
            <a:ext cx="78867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28650" y="1638300"/>
            <a:ext cx="78867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 sz="1200"/>
              <a:t>三级</a:t>
            </a:r>
            <a:endParaRPr lang="zh-CN" altLang="en-US" sz="1200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 sz="1050"/>
              <a:t>四级</a:t>
            </a:r>
            <a:endParaRPr lang="zh-CN" altLang="en-US" sz="1050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021031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人工智能技术在核能与辐射安全中的创新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325755" y="857250"/>
            <a:ext cx="0" cy="3983831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325755" y="2558891"/>
            <a:ext cx="1232058" cy="82581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96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95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495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443388" y="3490436"/>
            <a:ext cx="1330642" cy="10610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1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1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1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1787366" y="857250"/>
            <a:ext cx="0" cy="3983831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1787366" y="2558891"/>
            <a:ext cx="1232058" cy="82581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96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95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495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1905000" y="3490436"/>
            <a:ext cx="1330642" cy="10610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核能与辐射安全概述</a:t>
            </a:r>
            <a:endParaRPr lang="zh-CN" altLang="en-US" sz="1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3248977" y="857250"/>
            <a:ext cx="0" cy="3983831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3248977" y="2558891"/>
            <a:ext cx="1232058" cy="82581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96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95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495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3366611" y="3490436"/>
            <a:ext cx="1330642" cy="10610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人工智能技术原理及应用</a:t>
            </a:r>
            <a:endParaRPr lang="zh-CN" altLang="en-US" sz="1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4710112" y="857250"/>
            <a:ext cx="0" cy="3983831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4710112" y="2558891"/>
            <a:ext cx="1232058" cy="82581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96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95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495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4828222" y="3490436"/>
            <a:ext cx="1330642" cy="10610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人工智能技术在核能与辐射安全中的创新实践</a:t>
            </a:r>
            <a:endParaRPr lang="zh-CN" altLang="en-US" sz="1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6171724" y="857250"/>
            <a:ext cx="0" cy="3983831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6171724" y="2558891"/>
            <a:ext cx="1232058" cy="82581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96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95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495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6289357" y="3490436"/>
            <a:ext cx="1330642" cy="10610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46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人工智能技术在核能与辐射安全中的挑战与前景</a:t>
            </a:r>
            <a:endParaRPr lang="zh-CN" altLang="en-US" sz="30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7633335" y="857250"/>
            <a:ext cx="0" cy="3983831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7633335" y="2558891"/>
            <a:ext cx="1232058" cy="82581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96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95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495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7750969" y="3490436"/>
            <a:ext cx="1330642" cy="10610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结论与建议</a:t>
            </a:r>
            <a:endParaRPr lang="zh-CN" altLang="en-US" sz="1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核能与辐射安全概述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核能与辐射安全的重要性</a:t>
            </a:r>
            <a:endParaRPr lang="zh-CN" altLang="en-US"/>
          </a:p>
        </p:txBody>
      </p:sp>
      <p:sp>
        <p:nvSpPr>
          <p:cNvPr id="1049148" name="矩形 5"/>
          <p:cNvSpPr/>
          <p:nvPr>
            <p:custDataLst>
              <p:tags r:id="rId2"/>
            </p:custDataLst>
          </p:nvPr>
        </p:nvSpPr>
        <p:spPr>
          <a:xfrm>
            <a:off x="456300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矩形 10"/>
          <p:cNvSpPr/>
          <p:nvPr>
            <p:custDataLst>
              <p:tags r:id="rId3"/>
            </p:custDataLst>
          </p:nvPr>
        </p:nvSpPr>
        <p:spPr>
          <a:xfrm>
            <a:off x="722254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TextBox 2"/>
          <p:cNvSpPr txBox="1"/>
          <p:nvPr>
            <p:custDataLst>
              <p:tags r:id="rId4"/>
            </p:custDataLst>
          </p:nvPr>
        </p:nvSpPr>
        <p:spPr>
          <a:xfrm>
            <a:off x="57253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核能与辐射安全对人类健康和环境的影响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4" name="矩形 6"/>
          <p:cNvSpPr/>
          <p:nvPr>
            <p:custDataLst>
              <p:tags r:id="rId5"/>
            </p:custDataLst>
          </p:nvPr>
        </p:nvSpPr>
        <p:spPr>
          <a:xfrm>
            <a:off x="255523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矩形 11"/>
          <p:cNvSpPr/>
          <p:nvPr>
            <p:custDataLst>
              <p:tags r:id="rId6"/>
            </p:custDataLst>
          </p:nvPr>
        </p:nvSpPr>
        <p:spPr>
          <a:xfrm>
            <a:off x="2835543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TextBox 2"/>
          <p:cNvSpPr txBox="1"/>
          <p:nvPr>
            <p:custDataLst>
              <p:tags r:id="rId7"/>
            </p:custDataLst>
          </p:nvPr>
        </p:nvSpPr>
        <p:spPr>
          <a:xfrm>
            <a:off x="267099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核能与辐射安全在能源领域的重要性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0" name="矩形 33"/>
          <p:cNvSpPr/>
          <p:nvPr>
            <p:custDataLst>
              <p:tags r:id="rId8"/>
            </p:custDataLst>
          </p:nvPr>
        </p:nvSpPr>
        <p:spPr>
          <a:xfrm>
            <a:off x="465082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矩形 37"/>
          <p:cNvSpPr/>
          <p:nvPr>
            <p:custDataLst>
              <p:tags r:id="rId9"/>
            </p:custDataLst>
          </p:nvPr>
        </p:nvSpPr>
        <p:spPr>
          <a:xfrm>
            <a:off x="4916782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TextBox 2"/>
          <p:cNvSpPr txBox="1"/>
          <p:nvPr>
            <p:custDataLst>
              <p:tags r:id="rId10"/>
            </p:custDataLst>
          </p:nvPr>
        </p:nvSpPr>
        <p:spPr>
          <a:xfrm>
            <a:off x="4767064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核能与辐射安全在军事领域的重要性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6" name="矩形 34"/>
          <p:cNvSpPr/>
          <p:nvPr>
            <p:custDataLst>
              <p:tags r:id="rId11"/>
            </p:custDataLst>
          </p:nvPr>
        </p:nvSpPr>
        <p:spPr>
          <a:xfrm>
            <a:off x="6742113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矩形 38"/>
          <p:cNvSpPr/>
          <p:nvPr>
            <p:custDataLst>
              <p:tags r:id="rId12"/>
            </p:custDataLst>
          </p:nvPr>
        </p:nvSpPr>
        <p:spPr>
          <a:xfrm>
            <a:off x="7022418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TextBox 2"/>
          <p:cNvSpPr txBox="1"/>
          <p:nvPr>
            <p:custDataLst>
              <p:tags r:id="rId13"/>
            </p:custDataLst>
          </p:nvPr>
        </p:nvSpPr>
        <p:spPr>
          <a:xfrm>
            <a:off x="6858349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核能与辐射安全在科研领域的重要性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传统核能与辐射安全监测方法</a:t>
            </a:r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2"/>
            </p:custDataLst>
          </p:nvPr>
        </p:nvSpPr>
        <p:spPr>
          <a:xfrm>
            <a:off x="456300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6" name="矩形 10"/>
          <p:cNvSpPr/>
          <p:nvPr>
            <p:custDataLst>
              <p:tags r:id="rId3"/>
            </p:custDataLst>
          </p:nvPr>
        </p:nvSpPr>
        <p:spPr>
          <a:xfrm>
            <a:off x="722254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TextBox 2"/>
          <p:cNvSpPr txBox="1"/>
          <p:nvPr>
            <p:custDataLst>
              <p:tags r:id="rId4"/>
            </p:custDataLst>
          </p:nvPr>
        </p:nvSpPr>
        <p:spPr>
          <a:xfrm>
            <a:off x="57253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传统核能与辐射安全监测方法概述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0" name="矩形 6"/>
          <p:cNvSpPr/>
          <p:nvPr>
            <p:custDataLst>
              <p:tags r:id="rId5"/>
            </p:custDataLst>
          </p:nvPr>
        </p:nvSpPr>
        <p:spPr>
          <a:xfrm>
            <a:off x="255523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2" name="矩形 11"/>
          <p:cNvSpPr/>
          <p:nvPr>
            <p:custDataLst>
              <p:tags r:id="rId6"/>
            </p:custDataLst>
          </p:nvPr>
        </p:nvSpPr>
        <p:spPr>
          <a:xfrm>
            <a:off x="2835543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TextBox 2"/>
          <p:cNvSpPr txBox="1"/>
          <p:nvPr>
            <p:custDataLst>
              <p:tags r:id="rId7"/>
            </p:custDataLst>
          </p:nvPr>
        </p:nvSpPr>
        <p:spPr>
          <a:xfrm>
            <a:off x="267099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传统核能与辐射安全监测方法存在的问题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6" name="矩形 33"/>
          <p:cNvSpPr/>
          <p:nvPr>
            <p:custDataLst>
              <p:tags r:id="rId8"/>
            </p:custDataLst>
          </p:nvPr>
        </p:nvSpPr>
        <p:spPr>
          <a:xfrm>
            <a:off x="465082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矩形 37"/>
          <p:cNvSpPr/>
          <p:nvPr>
            <p:custDataLst>
              <p:tags r:id="rId9"/>
            </p:custDataLst>
          </p:nvPr>
        </p:nvSpPr>
        <p:spPr>
          <a:xfrm>
            <a:off x="4916782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TextBox 2"/>
          <p:cNvSpPr txBox="1"/>
          <p:nvPr>
            <p:custDataLst>
              <p:tags r:id="rId10"/>
            </p:custDataLst>
          </p:nvPr>
        </p:nvSpPr>
        <p:spPr>
          <a:xfrm>
            <a:off x="4767064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传统核能与辐射安全监测方法的改进方向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2" name="矩形 34"/>
          <p:cNvSpPr/>
          <p:nvPr>
            <p:custDataLst>
              <p:tags r:id="rId11"/>
            </p:custDataLst>
          </p:nvPr>
        </p:nvSpPr>
        <p:spPr>
          <a:xfrm>
            <a:off x="6742113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矩形 38"/>
          <p:cNvSpPr/>
          <p:nvPr>
            <p:custDataLst>
              <p:tags r:id="rId12"/>
            </p:custDataLst>
          </p:nvPr>
        </p:nvSpPr>
        <p:spPr>
          <a:xfrm>
            <a:off x="7022418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TextBox 2"/>
          <p:cNvSpPr txBox="1"/>
          <p:nvPr>
            <p:custDataLst>
              <p:tags r:id="rId13"/>
            </p:custDataLst>
          </p:nvPr>
        </p:nvSpPr>
        <p:spPr>
          <a:xfrm>
            <a:off x="6858349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传统核能与辐射安全监测方法的未来发展趋势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人工智能技术在核能与辐射安全中的应用背景</a:t>
            </a:r>
            <a:endParaRPr lang="zh-CN" altLang="en-US"/>
          </a:p>
        </p:txBody>
      </p:sp>
      <p:sp>
        <p:nvSpPr>
          <p:cNvPr id="1049300" name="弧形 58"/>
          <p:cNvSpPr/>
          <p:nvPr>
            <p:custDataLst>
              <p:tags r:id="rId2"/>
            </p:custDataLst>
          </p:nvPr>
        </p:nvSpPr>
        <p:spPr>
          <a:xfrm>
            <a:off x="6080791" y="2458545"/>
            <a:ext cx="2603010" cy="26030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弧形 57"/>
          <p:cNvSpPr/>
          <p:nvPr>
            <p:custDataLst>
              <p:tags r:id="rId3"/>
            </p:custDataLst>
          </p:nvPr>
        </p:nvSpPr>
        <p:spPr>
          <a:xfrm>
            <a:off x="456300" y="2458545"/>
            <a:ext cx="2603010" cy="26030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椭圆 22"/>
          <p:cNvSpPr/>
          <p:nvPr>
            <p:custDataLst>
              <p:tags r:id="rId4"/>
            </p:custDataLst>
          </p:nvPr>
        </p:nvSpPr>
        <p:spPr>
          <a:xfrm>
            <a:off x="6336674" y="2665220"/>
            <a:ext cx="2189059" cy="21890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椭圆 23"/>
          <p:cNvSpPr/>
          <p:nvPr>
            <p:custDataLst>
              <p:tags r:id="rId5"/>
            </p:custDataLst>
          </p:nvPr>
        </p:nvSpPr>
        <p:spPr>
          <a:xfrm>
            <a:off x="6626299" y="2708804"/>
            <a:ext cx="295518" cy="29551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正文"/>
          <p:cNvSpPr txBox="1"/>
          <p:nvPr>
            <p:custDataLst>
              <p:tags r:id="rId6"/>
            </p:custDataLst>
          </p:nvPr>
        </p:nvSpPr>
        <p:spPr>
          <a:xfrm>
            <a:off x="6676210" y="3297193"/>
            <a:ext cx="1509855" cy="10385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rgbClr val="FFFFFF"/>
                </a:solidFill>
                <a:latin typeface="+mn-ea"/>
                <a:sym typeface="+mn-ea"/>
              </a:rPr>
              <a:t>人工智能技术在核能与辐射安全中的应用前景</a:t>
            </a:r>
            <a:endParaRPr lang="zh-CN" altLang="en-US" sz="9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0" name="椭圆 24"/>
          <p:cNvSpPr/>
          <p:nvPr>
            <p:custDataLst>
              <p:tags r:id="rId7"/>
            </p:custDataLst>
          </p:nvPr>
        </p:nvSpPr>
        <p:spPr>
          <a:xfrm>
            <a:off x="4512457" y="2665220"/>
            <a:ext cx="2189059" cy="21890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椭圆 25"/>
          <p:cNvSpPr/>
          <p:nvPr>
            <p:custDataLst>
              <p:tags r:id="rId8"/>
            </p:custDataLst>
          </p:nvPr>
        </p:nvSpPr>
        <p:spPr>
          <a:xfrm>
            <a:off x="4801380" y="2708804"/>
            <a:ext cx="295518" cy="29551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正文"/>
          <p:cNvSpPr txBox="1"/>
          <p:nvPr>
            <p:custDataLst>
              <p:tags r:id="rId9"/>
            </p:custDataLst>
          </p:nvPr>
        </p:nvSpPr>
        <p:spPr>
          <a:xfrm>
            <a:off x="4851994" y="3297193"/>
            <a:ext cx="1509855" cy="10385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核能与辐射安全面临的挑战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椭圆 7"/>
          <p:cNvSpPr/>
          <p:nvPr>
            <p:custDataLst>
              <p:tags r:id="rId10"/>
            </p:custDataLst>
          </p:nvPr>
        </p:nvSpPr>
        <p:spPr>
          <a:xfrm>
            <a:off x="2688241" y="2665220"/>
            <a:ext cx="2189059" cy="21890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椭圆 9"/>
          <p:cNvSpPr/>
          <p:nvPr>
            <p:custDataLst>
              <p:tags r:id="rId11"/>
            </p:custDataLst>
          </p:nvPr>
        </p:nvSpPr>
        <p:spPr>
          <a:xfrm>
            <a:off x="2977163" y="2708804"/>
            <a:ext cx="295518" cy="29551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正文"/>
          <p:cNvSpPr txBox="1"/>
          <p:nvPr>
            <p:custDataLst>
              <p:tags r:id="rId12"/>
            </p:custDataLst>
          </p:nvPr>
        </p:nvSpPr>
        <p:spPr>
          <a:xfrm>
            <a:off x="3027777" y="3297193"/>
            <a:ext cx="1509855" cy="10385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rgbClr val="FFFFFF"/>
                </a:solidFill>
                <a:latin typeface="+mn-ea"/>
                <a:sym typeface="+mn-ea"/>
              </a:rPr>
              <a:t>人工智能技术的发展趋势</a:t>
            </a:r>
            <a:endParaRPr lang="zh-CN" altLang="en-US" sz="9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22" name="椭圆 5"/>
          <p:cNvSpPr/>
          <p:nvPr>
            <p:custDataLst>
              <p:tags r:id="rId13"/>
            </p:custDataLst>
          </p:nvPr>
        </p:nvSpPr>
        <p:spPr>
          <a:xfrm>
            <a:off x="656647" y="2665220"/>
            <a:ext cx="2189059" cy="21890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椭圆 4"/>
          <p:cNvSpPr/>
          <p:nvPr>
            <p:custDataLst>
              <p:tags r:id="rId14"/>
            </p:custDataLst>
          </p:nvPr>
        </p:nvSpPr>
        <p:spPr>
          <a:xfrm>
            <a:off x="945569" y="2708804"/>
            <a:ext cx="295518" cy="29551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正文"/>
          <p:cNvSpPr txBox="1"/>
          <p:nvPr>
            <p:custDataLst>
              <p:tags r:id="rId15"/>
            </p:custDataLst>
          </p:nvPr>
        </p:nvSpPr>
        <p:spPr>
          <a:xfrm>
            <a:off x="996183" y="3297193"/>
            <a:ext cx="1509855" cy="10385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核能与辐射安全的重要性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80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人工智能技术原理及应用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人工智能技术的基本原理</a:t>
            </a:r>
            <a:endParaRPr lang="zh-CN" altLang="en-US"/>
          </a:p>
        </p:txBody>
      </p:sp>
      <p:sp>
        <p:nvSpPr>
          <p:cNvPr id="10494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17732" y="1975050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8" name="矩形 65"/>
          <p:cNvSpPr/>
          <p:nvPr>
            <p:custDataLst>
              <p:tags r:id="rId3"/>
            </p:custDataLst>
          </p:nvPr>
        </p:nvSpPr>
        <p:spPr>
          <a:xfrm>
            <a:off x="932962" y="2245077"/>
            <a:ext cx="161995" cy="1619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66"/>
          <p:cNvSpPr txBox="1"/>
          <p:nvPr>
            <p:custDataLst>
              <p:tags r:id="rId4"/>
            </p:custDataLst>
          </p:nvPr>
        </p:nvSpPr>
        <p:spPr>
          <a:xfrm>
            <a:off x="1216323" y="2171259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人工智能的定义和发展历程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4879066" y="1975050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矩形 69"/>
          <p:cNvSpPr/>
          <p:nvPr>
            <p:custDataLst>
              <p:tags r:id="rId6"/>
            </p:custDataLst>
          </p:nvPr>
        </p:nvSpPr>
        <p:spPr>
          <a:xfrm>
            <a:off x="4793820" y="2245077"/>
            <a:ext cx="161995" cy="16199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文本框 70"/>
          <p:cNvSpPr txBox="1"/>
          <p:nvPr>
            <p:custDataLst>
              <p:tags r:id="rId7"/>
            </p:custDataLst>
          </p:nvPr>
        </p:nvSpPr>
        <p:spPr>
          <a:xfrm>
            <a:off x="5077657" y="2171259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人工智能的技术原理：机器学习、深度学习等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17732" y="3870951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10" name="文本框 74"/>
          <p:cNvSpPr txBox="1"/>
          <p:nvPr>
            <p:custDataLst>
              <p:tags r:id="rId9"/>
            </p:custDataLst>
          </p:nvPr>
        </p:nvSpPr>
        <p:spPr>
          <a:xfrm>
            <a:off x="1216323" y="4066685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人工智能在核能与辐射安全中的应用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12" name="矩形 73"/>
          <p:cNvSpPr/>
          <p:nvPr>
            <p:custDataLst>
              <p:tags r:id="rId10"/>
            </p:custDataLst>
          </p:nvPr>
        </p:nvSpPr>
        <p:spPr>
          <a:xfrm>
            <a:off x="932962" y="4140978"/>
            <a:ext cx="161995" cy="1619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4922404" y="3870951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矩形 84"/>
          <p:cNvSpPr/>
          <p:nvPr>
            <p:custDataLst>
              <p:tags r:id="rId12"/>
            </p:custDataLst>
          </p:nvPr>
        </p:nvSpPr>
        <p:spPr>
          <a:xfrm>
            <a:off x="4837633" y="4140978"/>
            <a:ext cx="161995" cy="16199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文本框 85"/>
          <p:cNvSpPr txBox="1"/>
          <p:nvPr>
            <p:custDataLst>
              <p:tags r:id="rId13"/>
            </p:custDataLst>
          </p:nvPr>
        </p:nvSpPr>
        <p:spPr>
          <a:xfrm>
            <a:off x="5120995" y="4066685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人工智能技术的优势与局限性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7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人工智能技术在核能与辐射安全中的应用领域</a:t>
            </a:r>
            <a:endParaRPr lang="zh-CN" altLang="en-US"/>
          </a:p>
        </p:txBody>
      </p:sp>
      <p:sp>
        <p:nvSpPr>
          <p:cNvPr id="1049572" name="矩形 3"/>
          <p:cNvSpPr/>
          <p:nvPr>
            <p:custDataLst>
              <p:tags r:id="rId2"/>
            </p:custDataLst>
          </p:nvPr>
        </p:nvSpPr>
        <p:spPr>
          <a:xfrm>
            <a:off x="1208914" y="1975050"/>
            <a:ext cx="7117893" cy="78259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13"/>
          <p:cNvSpPr/>
          <p:nvPr>
            <p:custDataLst>
              <p:tags r:id="rId3"/>
            </p:custDataLst>
          </p:nvPr>
        </p:nvSpPr>
        <p:spPr>
          <a:xfrm>
            <a:off x="812737" y="1975050"/>
            <a:ext cx="193035" cy="78259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文本框 4"/>
          <p:cNvSpPr txBox="1"/>
          <p:nvPr>
            <p:custDataLst>
              <p:tags r:id="rId4"/>
            </p:custDataLst>
          </p:nvPr>
        </p:nvSpPr>
        <p:spPr>
          <a:xfrm>
            <a:off x="1412716" y="2042667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核能安全监控：利用人工智能技术对核能设施进行实时监控，提高安全性和稳定性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矩形 39"/>
          <p:cNvSpPr/>
          <p:nvPr>
            <p:custDataLst>
              <p:tags r:id="rId5"/>
            </p:custDataLst>
          </p:nvPr>
        </p:nvSpPr>
        <p:spPr>
          <a:xfrm>
            <a:off x="1208914" y="2904065"/>
            <a:ext cx="7117893" cy="78259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5"/>
          <p:cNvSpPr/>
          <p:nvPr>
            <p:custDataLst>
              <p:tags r:id="rId6"/>
            </p:custDataLst>
          </p:nvPr>
        </p:nvSpPr>
        <p:spPr>
          <a:xfrm>
            <a:off x="812737" y="2904065"/>
            <a:ext cx="193035" cy="78259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文本框 41"/>
          <p:cNvSpPr txBox="1"/>
          <p:nvPr>
            <p:custDataLst>
              <p:tags r:id="rId7"/>
            </p:custDataLst>
          </p:nvPr>
        </p:nvSpPr>
        <p:spPr>
          <a:xfrm>
            <a:off x="1412716" y="2971682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辐射监测与预警：通过人工智能技术对辐射环境进行监测和预警，保障公众健康和环境安全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12"/>
          <p:cNvSpPr/>
          <p:nvPr>
            <p:custDataLst>
              <p:tags r:id="rId8"/>
            </p:custDataLst>
          </p:nvPr>
        </p:nvSpPr>
        <p:spPr>
          <a:xfrm>
            <a:off x="1208914" y="3833080"/>
            <a:ext cx="7117893" cy="78259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矩形 17"/>
          <p:cNvSpPr/>
          <p:nvPr>
            <p:custDataLst>
              <p:tags r:id="rId9"/>
            </p:custDataLst>
          </p:nvPr>
        </p:nvSpPr>
        <p:spPr>
          <a:xfrm>
            <a:off x="812737" y="3833080"/>
            <a:ext cx="193035" cy="78259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文本框 19"/>
          <p:cNvSpPr txBox="1"/>
          <p:nvPr>
            <p:custDataLst>
              <p:tags r:id="rId10"/>
            </p:custDataLst>
          </p:nvPr>
        </p:nvSpPr>
        <p:spPr>
          <a:xfrm>
            <a:off x="1412716" y="3900697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事故应急响应：利用人工智能技术快速响应核能事故，提高应急救援效率和准确性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矩形 49"/>
          <p:cNvSpPr/>
          <p:nvPr>
            <p:custDataLst>
              <p:tags r:id="rId11"/>
            </p:custDataLst>
          </p:nvPr>
        </p:nvSpPr>
        <p:spPr>
          <a:xfrm>
            <a:off x="1208914" y="4761620"/>
            <a:ext cx="7117893" cy="78259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矩形 26"/>
          <p:cNvSpPr/>
          <p:nvPr>
            <p:custDataLst>
              <p:tags r:id="rId12"/>
            </p:custDataLst>
          </p:nvPr>
        </p:nvSpPr>
        <p:spPr>
          <a:xfrm>
            <a:off x="812737" y="4761620"/>
            <a:ext cx="193035" cy="78259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文本框 27"/>
          <p:cNvSpPr txBox="1"/>
          <p:nvPr>
            <p:custDataLst>
              <p:tags r:id="rId13"/>
            </p:custDataLst>
          </p:nvPr>
        </p:nvSpPr>
        <p:spPr>
          <a:xfrm>
            <a:off x="1412716" y="4829236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核能与辐射安全决策支持：通过人工智能技术为政府和企业提供决策支持，提高核能与辐射安全管理的科学性和有效性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人工智能技术在核能与辐射安全中的优势</a:t>
            </a:r>
            <a:endParaRPr lang="zh-CN" altLang="en-US"/>
          </a:p>
        </p:txBody>
      </p:sp>
      <p:sp>
        <p:nvSpPr>
          <p:cNvPr id="10496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291928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26106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6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实时监测与预警：利用AI算法对核能设施进行实时监测，及时发现潜在的安全隐患，提高预警准确率。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矩形 42"/>
          <p:cNvSpPr/>
          <p:nvPr>
            <p:custDataLst>
              <p:tags r:id="rId4"/>
            </p:custDataLst>
          </p:nvPr>
        </p:nvSpPr>
        <p:spPr>
          <a:xfrm>
            <a:off x="1124757" y="2990227"/>
            <a:ext cx="1292271" cy="9151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4" name="任意多边形 18"/>
          <p:cNvSpPr/>
          <p:nvPr>
            <p:custDataLst>
              <p:tags r:id="rId5"/>
            </p:custDataLst>
          </p:nvPr>
        </p:nvSpPr>
        <p:spPr>
          <a:xfrm rot="5400000">
            <a:off x="3158027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91718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自动化控制：AI技术可以实现核能设施的自动化控制，减少人为操作失误，提高生产效率。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矩形 43"/>
          <p:cNvSpPr/>
          <p:nvPr>
            <p:custDataLst>
              <p:tags r:id="rId7"/>
            </p:custDataLst>
          </p:nvPr>
        </p:nvSpPr>
        <p:spPr>
          <a:xfrm>
            <a:off x="2990855" y="2990227"/>
            <a:ext cx="1292271" cy="9151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023639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757818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数据分析与预测：通过AI技术对核能设施运行数据进行分析，预测设备可能出现的故障，提前采取预防措施。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矩形 44"/>
          <p:cNvSpPr/>
          <p:nvPr>
            <p:custDataLst>
              <p:tags r:id="rId10"/>
            </p:custDataLst>
          </p:nvPr>
        </p:nvSpPr>
        <p:spPr>
          <a:xfrm>
            <a:off x="4855982" y="2990227"/>
            <a:ext cx="1292271" cy="9151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889252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623431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6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事故应对与处理：在核能事故发生时，AI技术可以快速分析事故原因，为应急处理提供决策支持，降低事故损失。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矩形 45"/>
          <p:cNvSpPr/>
          <p:nvPr>
            <p:custDataLst>
              <p:tags r:id="rId13"/>
            </p:custDataLst>
          </p:nvPr>
        </p:nvSpPr>
        <p:spPr>
          <a:xfrm>
            <a:off x="6722081" y="2990227"/>
            <a:ext cx="1292271" cy="9151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2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724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人工智能技术在核能与辐射安全中的创新实践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https://d.book118.com/277102103104006030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人工智能技术在核能与辐射安全中的创新</vt:lpstr>
      <vt:lpstr>目录</vt:lpstr>
      <vt:lpstr>添加章节标题</vt:lpstr>
      <vt:lpstr>核能与辐射安全概述</vt:lpstr>
      <vt:lpstr>核能与辐射安全的重要性</vt:lpstr>
      <vt:lpstr>传统核能与辐射安全监测方法</vt:lpstr>
      <vt:lpstr>人工智能技术在核能与辐射安全中的应用背景</vt:lpstr>
      <vt:lpstr>人工智能技术原理及应用</vt:lpstr>
      <vt:lpstr>人工智能技术的基本原理</vt:lpstr>
      <vt:lpstr>人工智能技术在核能与辐射安全中的应用领域</vt:lpstr>
      <vt:lpstr>人工智能技术在核能与辐射安全中的优势</vt:lpstr>
      <vt:lpstr>人工智能技术在核能与辐射安全中的创新实践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2024-09-02T04:25:26.237</cp:lastPrinted>
  <dcterms:created xsi:type="dcterms:W3CDTF">2024-09-01T20:25:26Z</dcterms:created>
  <dcterms:modified xsi:type="dcterms:W3CDTF">2024-09-01T20:25:28Z</dcterms:modified>
</cp:coreProperties>
</file>