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4E183-39A9-4198-A587-67BA2692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A3086-74F6-430C-B471-237A9A77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9D0B4-332B-45D7-82B1-25C6C865D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BF065-AC54-4371-AFE2-9A140A908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BC77CD-A3BE-4235-972A-9EBCA35E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9432C-FF4E-43EC-910B-4DA85A63F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A1B41-97A7-40DA-9EC1-B89C80A24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F1959-187A-4CA2-87C8-D8BFED59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AB9CA-91C4-4AA1-AF41-566845C65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1604E-0981-4ED7-8324-4B639D509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CCE52-F1EE-406C-8ACF-F11774684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03000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沉浸式体验研究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沉浸式体验定义与分类
 沉浸式体验技术发展
 沉浸式体验应用场景
 沉浸式体验的优势与挑战
 用户需求与行为分析
 设计原则与最佳实践
 效果评估与改进方法
 未来趋势与展望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沉浸式体验定义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1.沉浸式体验是指通过技术手段，将用户完全融入一个虚拟或增强的环境中，提供一种高度逼真和身临其境的感受。</a:t>
            </a:r>
          </a:p>
          <a:p>
            <a:r>
              <a:t>2.沉浸式体验的核心在于打破现实与虚拟的界限，让用户感受到与真实世界无异的感官刺激。</a:t>
            </a:r>
          </a:p>
          <a:p>
            <a:r>
              <a:t>3.随着技术的不断发展，沉浸式体验已经在多个领域得到应用，包括游戏、娱乐、教育、医疗等。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沉浸式体验分类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1.根据沉浸式体验的实现方式，可以将其分为基于虚拟现实技术的沉浸式体验、基于增强现实技术的沉浸式体验和基于混合现实技术的沉浸式体验。</a:t>
            </a:r>
          </a:p>
          <a:p>
            <a:r>
              <a:t>2.虚拟现实技术能够创建一个完全虚拟的环境，用户可以通过头戴式设备、手柄等交互设备与环境进行互动。</a:t>
            </a:r>
          </a:p>
          <a:p>
            <a:r>
              <a:t>3.增强现实技术则是将虚拟元素与现实环境相结合，通过智能手机、平板电脑等设备呈现给用户。</a:t>
            </a:r>
          </a:p>
          <a:p>
            <a:r>
              <a:t>4.混合现实技术则是将虚拟和现实完全融合，让用户难以分辨两者的界限。</a:t>
            </a:r>
          </a:p>
          <a:p>
            <a:r>
              <a:t>以上内容仅供参考，具体还需要根据您的需求进行调整优化。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沉浸式体验技术发展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沉浸式体验技术发展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1.VR技术通过头戴式设备和控制器，为用户提供全方位的沉浸式体验，仿佛身临其境地进入一个全新的虚拟世界。</a:t>
            </a:r>
          </a:p>
          <a:p>
            <a:r>
              <a:t>2.近年来，VR设备的硬件和软件都在不断进步，提高了用户体验，降低了晕动症等不适感，使得VR技术在游戏、教育、医疗等多个领域得到广泛应用。</a:t>
            </a:r>
          </a:p>
          <a:p>
            <a:r>
              <a:t>3.未来，随着技术的进一步发展，VR有望提供更加真实、自然的沉浸式体验，进一步拓展其应用领域。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增强现实(AR)技术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1.AR技术通过智能手机、平板电脑等设备，将虚拟元素与现实世界相结合，提供增强现实的体验。</a:t>
            </a:r>
          </a:p>
          <a:p>
            <a:r>
              <a:t>2.AR技术在游戏、教育、工业维修等领域有广泛应用，通过直观的展示和交互，提高了用户体验和工作效率。</a:t>
            </a:r>
          </a:p>
          <a:p>
            <a:r>
              <a:t>3.随着AR设备的不断发展和普及，未来有望在日常生活中更加广泛地应用AR技术。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虚拟现实(VR)技术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沉浸式体验技术发展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混合现实(MR)技术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1.MR技术结合了VR和AR的特点，通过头戴式设备等设备，让用户可以在现实世界中与虚拟元素进行互动，实现更加自然的沉浸式体验。</a:t>
            </a:r>
          </a:p>
          <a:p>
            <a:r>
              <a:t>2.MR技术在工业设计、医疗等领域有广泛应用，通过实时的交互和展示，提高了工作效率和用户体验。</a:t>
            </a:r>
          </a:p>
          <a:p>
            <a:r>
              <a:t>3.未来，随着技术的不断进步和应用场景的拓展，MR技术有望提供更加全面、自然的沉浸式体验。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全息投影技术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1.全息投影技术可以通过激光等方式，将虚拟影像投射到现实世界中，让用户可以看到立体的虚拟形象。</a:t>
            </a:r>
          </a:p>
          <a:p>
            <a:r>
              <a:t>2.全息投影技术在娱乐、教育等领域有广泛应用，通过直观的展示和交互，提高了用户体验和教学效果。</a:t>
            </a:r>
          </a:p>
          <a:p>
            <a:r>
              <a:t>3.未来，随着技术的不断进步和应用场景的拓展，全息投影技术有望提供更加逼真、生动的沉浸式体验。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沉浸式体验技术发展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感官体验技术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1.感官体验技术通过刺激用户的听觉、嗅觉、触觉等感官，提供更加全面、真实的沉浸式体验。</a:t>
            </a:r>
          </a:p>
          <a:p>
            <a:r>
              <a:t>2.感官体验技术在电影、游戏、虚拟现实等领域有广泛应用，让用户可以更加深入地感受到虚拟世界的真实感。</a:t>
            </a:r>
          </a:p>
          <a:p>
            <a:r>
              <a:t>3.未来，随着技术的不断进步和应用场景的拓展，感官体验技术有望提供更加细腻、逼真的沉浸式体验。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1.脑机接口技术通过直接连接大脑和外部设备，实现更加直接、高效的沉浸式体验。</a:t>
            </a:r>
          </a:p>
          <a:p>
            <a:r>
              <a:t>2.脑机接口技术在游戏、医疗、军事等领域有广泛应用，可以提高用户体验、工作效率和作战能力。</a:t>
            </a:r>
          </a:p>
          <a:p>
            <a:r>
              <a:t>3.未来，随着技术的不断进步和应用场景的拓展，脑机接口技术有望提供更加深入、全面的沉浸式体验。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游戏娱乐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1.高度交互：沉浸式体验在游戏娱乐领域能提供高度交互的环境，允许玩家与虚拟世界进行深度互动。</a:t>
            </a:r>
          </a:p>
          <a:p>
            <a:r>
              <a:t>2.感官刺激：通过视觉、听觉，甚至触觉反馈，为玩家创造出身临其境的感觉。</a:t>
            </a:r>
          </a:p>
          <a:p>
            <a:r>
              <a:t>3.趋势前沿：随着VR/AR技术的发展，游戏娱乐的沉浸式体验将更加深入，提供更加丰富的感官刺激。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1.情景模拟：沉浸式体验可以提供真实的模拟环境，使学习者能够在模拟中实践并学习。</a:t>
            </a:r>
          </a:p>
          <a:p>
            <a:r>
              <a:t>2.提高兴趣：通过沉浸式体验，学习者可以更直观地理解和学习知识，提高学习的兴趣和动力。</a:t>
            </a:r>
          </a:p>
          <a:p>
            <a:r>
              <a:t>3.效果显著：沉浸式体验能够提升学习者的参与度和记忆效果。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医疗健康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1.虚拟治疗：沉浸式体验可以帮助患者进行虚拟治疗，例如通过模拟现实环境进行暴露疗法。</a:t>
            </a:r>
          </a:p>
          <a:p>
            <a:r>
              <a:t>2.手术训练：医生可以通过沉浸式体验进行手术模拟训练，提高手术技能。</a:t>
            </a:r>
          </a:p>
          <a:p>
            <a:r>
              <a:t>3.康复辅助：沉浸式体验可以提供一种有趣的康复方式，提高患者的康复积极性。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旅游观光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1.虚拟旅游：通过沉浸式体验，用户可以在家中体验到各地的风土人情，节省时间和金钱。</a:t>
            </a:r>
          </a:p>
          <a:p>
            <a:r>
              <a:t>2.增强现实：结合AR技术，用户可以在现实环境中看到虚拟的旅游信息，增强旅游体验。</a:t>
            </a:r>
          </a:p>
          <a:p>
            <a:r>
              <a:t>3.趋势前沿：随着技术的发展，沉浸式旅游体验将更加真实和丰富，提供更加全面的旅游信息。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艺术设计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1.创作灵感：沉浸式体验可以为艺术家提供新的创作灵感和方式，例如通过虚拟现实进行艺术创作。</a:t>
            </a:r>
          </a:p>
          <a:p>
            <a:r>
              <a:t>2.作品展示：沉浸式体验可以提供一种独特的展示方式，让观众更加深入地理解和感受艺术作品。</a:t>
            </a:r>
          </a:p>
          <a:p>
            <a:r>
              <a:t>3.趋势前沿：随着技术的发展，沉浸式艺术设计将更加普及和多样化，为艺术创作提供更多的可能性。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商业营销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1.产品展示：沉浸式体验可以提供一种独特的产品展示方式，让消费者更加深入地了解产品。</a:t>
            </a:r>
          </a:p>
          <a:p>
            <a:r>
              <a:t>2.品牌形象：通过沉浸式体验，可以塑造出独特的品牌形象，提高品牌的吸引力和认可度。</a:t>
            </a:r>
          </a:p>
          <a:p>
            <a:r>
              <a:t>3.消费者互动：沉浸式体验可以提供一种与消费者互动的方式，提高消费者的参与度和忠诚度。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沉浸式体验的优势与挑战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沉浸式体验的优势与挑战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沉浸式体验的优势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1.提升用户体验：沉浸式体验能够提供更真实、更生动的感官刺激，让用户感受到更加身临其境的体验，从而提升用户的满意度和忠诚度。</a:t>
            </a:r>
          </a:p>
          <a:p>
            <a:r>
              <a:t>2.提高产品价值：通过沉浸式体验，可以让用户更深入地了解产品的特点和优势，从而提高产品的附加值和竞争力。</a:t>
            </a:r>
          </a:p>
          <a:p>
            <a:r>
              <a:t>3.增强品牌影响力：沉浸式体验可以加强用户对品牌的认知和信任，提高品牌的知名度和美誉度，有利于品牌的长期发展。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沉浸式体验的挑战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1.技术成本高：沉浸式体验需要依赖高科技设备和技术，导致研发和推广成本较高，限制了其在部分领域的应用。</a:t>
            </a:r>
          </a:p>
          <a:p>
            <a:r>
              <a:t>2.技术瓶颈：目前沉浸式体验技术仍存在一些瓶颈，如延迟、分辨率、交互等方面的问题，需要进一步的技术创新和发展。</a:t>
            </a:r>
          </a:p>
          <a:p>
            <a:r>
              <a:t>3.安全隐患：沉浸式体验可能涉及到用户的个人隐私和信息安全，需要加强技术保障和监管措施，确保用户数据的安全。</a:t>
            </a:r>
          </a:p>
          <a:p>
            <a:r>
              <a:t>以上内容仅供参考，如需获取更多信息，建议您查阅相关文献资料或咨询专业人士。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用户需求与行为分析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沉浸式体验研究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https://d.book118.com/277103000046006025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沉浸式体验定义与分类</vt:lpstr>
      <vt:lpstr> 沉浸式体验定义与分类</vt:lpstr>
      <vt:lpstr> 沉浸式体验技术发展</vt:lpstr>
      <vt:lpstr> 沉浸式体验技术发展</vt:lpstr>
      <vt:lpstr> 沉浸式体验技术发展</vt:lpstr>
      <vt:lpstr> 沉浸式体验技术发展</vt:lpstr>
      <vt:lpstr> 沉浸式体验应用场景</vt:lpstr>
      <vt:lpstr> 沉浸式体验应用场景</vt:lpstr>
      <vt:lpstr> 沉浸式体验应用场景</vt:lpstr>
      <vt:lpstr> 沉浸式体验应用场景</vt:lpstr>
      <vt:lpstr> 沉浸式体验的优势与挑战</vt:lpstr>
      <vt:lpstr> 沉浸式体验的优势与挑战</vt:lpstr>
      <vt:lpstr> 用户需求与行为分析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2024-08-29T19:23:59.340</cp:lastPrinted>
  <dcterms:created xsi:type="dcterms:W3CDTF">2024-08-29T11:23:59Z</dcterms:created>
  <dcterms:modified xsi:type="dcterms:W3CDTF">2024-08-29T11:24:01Z</dcterms:modified>
</cp:coreProperties>
</file>