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5826B-A982-4D9F-A618-BBD04AEE2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8B61C-E014-449D-B988-B72E0F656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0914E-7507-4C1C-B7A0-2A7FE1588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109FDA-84E9-47BE-BE2F-FE3C88A07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CDE44D-7538-46BF-A77F-76BF153AC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1AD7A4-60B9-4679-B724-6BCE43D72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90BEF9-C603-47C3-B14A-7E281CA3C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55EA4-39E1-4171-8DDD-5A3FBAADF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4E7ACC-93B5-448B-BB99-3F0576419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F7A18-E0D6-45BA-A534-2E9CDF854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2BF52-DE9C-41F9-BEDB-9D1703792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03040054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中药复方祛痰药在老年患者中的应用效果评估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老年患者祛痰药应用现状分析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中药复方祛痰药介绍及作用机制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应用效果评估方法与指标体系构建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实验设计与实施过程描述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087" b="80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老年患者祛痰需求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随着年龄增长，老年人呼吸系统功能下降，痰液排出困难，易导致呼吸道感染等问题，因此祛痰药在老年患者中应用广泛。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中药复方祛痰药的优势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相比西药祛痰药，中药复方祛痰药具有多靶点、整体调节的特点，能够更好地改善老年患者症状，提高生活质量。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评估中药复方祛痰药在老年患者中的应用效果，为临床合理用药提供科学依据，促进中药现代化和国际化进程。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明确中药复方祛痰药在老年患者中的祛痰效果、安全性及对患者生活质量的影响。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通过临床试验，收集老年患者使用中药复方祛痰药前后的症状、体征变化等数据，进行统计分析，评估药物疗效和安全性。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研究任务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采用随机、双盲、安慰剂对照的临床试验方法，对老年患者进行分组治疗，比较中药复方祛痰药与安慰剂的疗效差异。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筛选符合纳入标准的老年患者，进行基线调查；随机分为试验组和对照组，分别给予中药复方祛痰药和安慰剂治疗；治疗结束后进行疗效评价和安全性评估，收集数据进行统计分析。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老年患者祛痰药应用现状分析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老年患者中频繁使用祛痰药的情况较为普遍，这与老年人呼吸系统功能下降、易患呼吸道疾病有关。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417" b="13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使用频率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老年患者使用的祛痰药种类多样，包括中药、西药以及中西药结合等，其中中药复方祛痰药在老年患者中有一定的应用基础。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药物种类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老年患者使用祛痰药的方式包括口服、雾化、静脉给药等，其中口服给药最为常见。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老年患者祛痰药使用情况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部分老年患者对祛痰药的选择缺乏科学指导，存在盲目使用、滥用药物的情况。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药物选择不当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老年患者身体机能下降，对药物的代谢和排泄能力减弱，使用祛痰药时存在一定的副作用风险，如恶心、呕吐、腹泻等。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副作用风险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部分患者使用祛痰药后疗效不佳，可能与药物选择不当、用药剂量不足或疗程不够等因素有关。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疗效不佳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875" r="19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存在的问题和困难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安全有效的祛痰药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老年患者对祛痰药的需求首先是安全有效，能够缓解咳嗽、咳痰等症状，同时副作用较小。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个性化治疗方案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由于老年患者身体状况和疾病情况差异较大，对祛痰药的需求也存在一定的个性化差异，需要制定个性化的治疗方案。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良好的用药依从性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老年患者需要简单易行、用药依从性好的祛痰药治疗方案，以提高治疗效果和生活质量。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中药复方祛痰药介绍及作用机制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中药复方祛痰药成分及功效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中药复方祛痰药通常由多种中药组成，如桔梗、杏仁、贝酱、款冬花等，这些成分在中医理论中均具有清热化痰、止咳平喘的功效。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复方中的各种中药成分通过相互配伍，能够协同作用，增强祛痰效果，同时减轻单一药物的副作用。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中药复方祛痰药的作用机制主要包括稀释痰液、促进痰液排出和抑制痰液生成等方面。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药物成分能够刺激呼吸道黏膜，增加黏膜分泌，从而降低痰液的粘稠度，使之更易于咳出。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同时，药物还能够抑制炎症反应，减少痰液生成，从根本上改善咳嗽、咳痰症状。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作用机制解析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中药复方祛痰药在老年患者中具有显著的临床应用优势，如疗效确切、副作用小、不易产生耐药性等。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此外，中药复方祛痰药的使用方便，可根据患者的具体情况进行个性化调整，更符合老年患者的治疗需求。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老年患者往往患有多种慢性疾病，心血管功能较弱，中药复方祛痰药在治疗咳嗽、咳痰的同时，还能够兼顾调理全身机能，提高患者的生活质量。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临床应用优势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应用效果评估方法与指标体系构建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https://d.book118.com/277103040054006050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2024-09-22T20:23:57.524</cp:lastPrinted>
  <dcterms:created xsi:type="dcterms:W3CDTF">2024-09-22T12:23:57Z</dcterms:created>
  <dcterms:modified xsi:type="dcterms:W3CDTF">2024-09-22T12:23:59Z</dcterms:modified>
</cp:coreProperties>
</file>