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5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4ED92-C55B-49BF-A1BF-931C55392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714EF-7E81-47B8-99B1-B02E016E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05D5A-E9DE-49D1-895F-E7C89B89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1B4FE-7421-422F-9042-6BC3B9992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E5EB0-0510-40B6-A403-F6EC8E048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68C8F7-EA25-44C9-928B-7D4D81A3D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AABAF-180C-4B38-A85D-60D71B74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58EE4-2005-421F-BBCD-04A176B9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22F32-C1BE-4A93-8B02-421DC241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C1253-694D-4F99-944A-86B53624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D796C-BB02-4932-93A3-2F7A119C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502" r:id="rId2"/>
    <p:sldLayoutId id="2147492503" r:id="rId3"/>
    <p:sldLayoutId id="2147492504" r:id="rId4"/>
    <p:sldLayoutId id="2147492505" r:id="rId5"/>
    <p:sldLayoutId id="2147492506" r:id="rId6"/>
    <p:sldLayoutId id="2147492507" r:id="rId7"/>
    <p:sldLayoutId id="2147492508" r:id="rId8"/>
    <p:sldLayoutId id="2147492509" r:id="rId9"/>
    <p:sldLayoutId id="2147492510" r:id="rId10"/>
    <p:sldLayoutId id="214749251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32" Type="http://schemas.openxmlformats.org/officeDocument/2006/relationships/tags" Target="../tags/tag168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41311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新生儿输液外渗护理对策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小无名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新生儿输液外渗的概述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新生儿输液外渗的预防措施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新生儿输液外渗的护理对策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新生儿输液外渗的护理效果评价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新生儿输液外渗的概述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048982" name="圆角矩形 26"/>
          <p:cNvSpPr/>
          <p:nvPr>
            <p:custDataLst>
              <p:tags r:id="rId2"/>
            </p:custDataLst>
          </p:nvPr>
        </p:nvSpPr>
        <p:spPr>
          <a:xfrm>
            <a:off x="1708948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28"/>
          <p:cNvSpPr/>
          <p:nvPr>
            <p:custDataLst>
              <p:tags r:id="rId3"/>
            </p:custDataLst>
          </p:nvPr>
        </p:nvSpPr>
        <p:spPr>
          <a:xfrm>
            <a:off x="1712829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6" name="圆角矩形 29"/>
          <p:cNvSpPr/>
          <p:nvPr>
            <p:custDataLst>
              <p:tags r:id="rId4"/>
            </p:custDataLst>
          </p:nvPr>
        </p:nvSpPr>
        <p:spPr>
          <a:xfrm>
            <a:off x="6372420" y="1490400"/>
            <a:ext cx="4104508" cy="476016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8" name="文本框 31"/>
          <p:cNvSpPr txBox="1"/>
          <p:nvPr>
            <p:custDataLst>
              <p:tags r:id="rId5"/>
            </p:custDataLst>
          </p:nvPr>
        </p:nvSpPr>
        <p:spPr>
          <a:xfrm>
            <a:off x="2012300" y="2102279"/>
            <a:ext cx="3498109" cy="380497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定义：新生儿输液外渗是指在输液过程中，药物或液体从静脉导管外渗到周围组织中，导致局部肿胀、疼痛等症状。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32"/>
          <p:cNvSpPr/>
          <p:nvPr>
            <p:custDataLst>
              <p:tags r:id="rId6"/>
            </p:custDataLst>
          </p:nvPr>
        </p:nvSpPr>
        <p:spPr>
          <a:xfrm>
            <a:off x="6376948" y="1490400"/>
            <a:ext cx="4097020" cy="2529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34"/>
          <p:cNvSpPr txBox="1"/>
          <p:nvPr>
            <p:custDataLst>
              <p:tags r:id="rId7"/>
            </p:custDataLst>
          </p:nvPr>
        </p:nvSpPr>
        <p:spPr>
          <a:xfrm>
            <a:off x="6677066" y="2101632"/>
            <a:ext cx="3497288" cy="380673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分类：根据外渗的严重程度，可以分为轻度、中度和重度。轻度外渗表现为局部肿胀、疼痛，中度外渗表现为局部肿胀、疼痛、皮肤发红，重度外渗表现为局部肿胀、疼痛、皮肤发红、皮肤坏死等。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发生原因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输液压力过高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输液部位选择不当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输液温度过高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输液操作不当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患者自身因素，如皮肤敏感、血管脆弱等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输液速度过快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输液针头选择不当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输液时间过长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输液药物刺激性过大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输液设备故障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6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58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0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2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4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0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2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常见症状</a:t>
            </a:r>
            <a:endParaRPr lang="zh-CN" altLang="en-US"/>
          </a:p>
        </p:txBody>
      </p:sp>
      <p:sp>
        <p:nvSpPr>
          <p:cNvPr id="104911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皮肤出现水泡或溃疡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皮肤颜色改变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皮肤温度升高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皮肤红肿、疼痛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危害和影响</a:t>
            </a:r>
            <a:endParaRPr lang="zh-CN" altLang="en-US"/>
          </a:p>
        </p:txBody>
      </p:sp>
      <p:sp>
        <p:nvSpPr>
          <p:cNvPr id="10491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皮肤损伤：可能导致皮肤红肿、疼痛、溃烂等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组织损伤：可能导致组织水肿、坏死、感染等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功能障碍：可能导致肢体功能障碍、活动受限等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心理影响：可能导致新生儿焦虑、恐惧等不良情绪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新生儿输液外渗的预防措施</a:t>
            </a:r>
            <a:endParaRPr lang="zh-CN" altLang="en-US"/>
          </a:p>
        </p:txBody>
      </p:sp>
      <p:sp>
        <p:nvSpPr>
          <p:cNvPr id="104924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合理选择血管和输液工具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选择合适的血管：选择粗大、弹性好的血管进行穿刺，避免选择细小、脆弱的血管。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选择合适的输液工具：选择合适的输液针头、输液管和输液泵，避免使用过大或过小的输液工具。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保持输液工具的清洁：定期更换输液工具，避免污染和堵塞。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避免过度输液：根据新生儿的体重和病情，合理调整输液速度和输液量，避免过度输液导致外渗。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提高穿刺技术</a:t>
            </a:r>
            <a:endParaRPr lang="zh-CN" altLang="en-US"/>
          </a:p>
        </p:txBody>
      </p:sp>
      <p:sp>
        <p:nvSpPr>
          <p:cNvPr id="10493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培训护士穿刺技术，提高穿刺成功率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穿刺后观察穿刺部位，如有渗出及时处理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穿刺时注意针头方向，避免刺穿血管壁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使用合适的穿刺针，避免针头过粗或过细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https://d.book118.com/277104131161006025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新生儿输液外渗护理对策</vt:lpstr>
      <vt:lpstr>目录</vt:lpstr>
      <vt:lpstr>添加章节标题</vt:lpstr>
      <vt:lpstr>新生儿输液外渗的概述</vt:lpstr>
      <vt:lpstr>定义和分类</vt:lpstr>
      <vt:lpstr>发生原因</vt:lpstr>
      <vt:lpstr>常见症状</vt:lpstr>
      <vt:lpstr>危害和影响</vt:lpstr>
      <vt:lpstr>新生儿输液外渗的预防措施</vt:lpstr>
      <vt:lpstr>合理选择血管和输液工具</vt:lpstr>
      <vt:lpstr>提高穿刺技术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2024-08-30T17:04:42.325</cp:lastPrinted>
  <dcterms:created xsi:type="dcterms:W3CDTF">2024-08-30T09:04:42Z</dcterms:created>
  <dcterms:modified xsi:type="dcterms:W3CDTF">2024-08-30T09:04:44Z</dcterms:modified>
</cp:coreProperties>
</file>