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1C56CB-52CC-4355-B0BB-E9A9D31C3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6EF75-842F-4038-A604-33E1645E7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AB6E15-A4BA-4C9C-8DAE-FF7FFD7B6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922F3C-BCBF-4C3C-824B-627B171E6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A27DB6-BF93-4B5F-BB6C-21B3BB5EB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E5DCFA-3F09-4661-B20C-5DF6A206B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018FBA-B9CB-4BE4-AC93-C46778946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EC2814-5F48-41ED-AED6-571EA4F2A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73BB42-283E-4BC1-8BA0-3C8815081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4CCFF1-57F1-41F7-93FF-2C3E1B293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4CEB71-8C13-4E8B-ACC8-F7781A337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10414604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思政培训研修总结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培训内容与课程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培训效果与收获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培训问题与改进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当前社会思想多元化，各种价值观并存，对思政工作提出了新的挑战。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社会思想多元化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思政工作重要性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培训需求迫切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思政工作是党的优良传统和政治优势，是培养合格人才的重要保障。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为提高思政工作人员的素质和能力，满足工作需要，培训研修显得尤为重要。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通过培训，使思政工作人员更加坚定理想信念，提高政治敏锐性和鉴别力。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增强思政工作人员的政治素质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通过培训，使思政工作人员掌握思政工作的基本理论、方法和技巧，提高工作水平和能力。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提高业务能力和水平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通过培训，激发思政工作人员的创新意识，推动思政工作创新发展，更好地服务于党和人民事业发展。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促进思政工作创新发展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通过培训，促进思政工作人员之间的交流与合作，增强团队凝聚力和战斗力。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加强团队建设与交流合作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培训内容与课程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总结词：深入理解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详细描述：通过系统地学习马克思主义理论、中国特色社会主义理论体系等思政课程，深入理解了国家大政方针、政策法规以及党的路线、方针、政策。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总结词：拓宽视野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详细描述：通过学习思政课程，了解了中国历史、文化、社会等方面的知识，拓宽了视野，增强了综合素质。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总结词：提高素养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详细描述：通过思政课程的学习，提高了政治素养、思想素养和道德素养，增强了社会责任感和使命感。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理论学习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通过参与思政实践课程，如社会调查、志愿服务等，提高了实际操作能力和团队协作能力。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在实践操作中，学会了分析和解决实际问题的能力，提高了应对复杂情况的能力。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创新能力提升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实际操作能力提升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问题解决能力提升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通过实践操作，激发了创新思维和创造力，能够更好地适应时代发展的需要。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交流互动机会增加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在互动交流中，不同观点和思想的碰撞启迪了思维，激发了创新灵感和思考深度。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通过思政培训研修班的互动交流活动，结识了来自不同领域和背景的学员，增进了相互了解和合作机会。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促进个人成长与进步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思想碰撞与启迪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通过与其他学员的交流互动，发现了自己的不足之处，借鉴他人的优点和经验，促进了个人成长与进步。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互动交流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培训效果与收获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https://d.book118.com/277104146041006054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2024-09-28T11:48:01.077</cp:lastPrinted>
  <dcterms:created xsi:type="dcterms:W3CDTF">2024-09-28T03:48:01Z</dcterms:created>
  <dcterms:modified xsi:type="dcterms:W3CDTF">2024-09-28T03:48:03Z</dcterms:modified>
</cp:coreProperties>
</file>