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DD2A6-514A-49E3-8EE8-A797D90A4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D0E4C-D0D4-4A2B-B759-E7DAF32E0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F8B60-2BF7-424F-BA93-7B01667F1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D9AC4-BC07-4CA9-88DB-3EFB1C87D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ABFBA8-183D-4408-B9F5-BC77D9D0C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56AD8D-8ACD-4862-9BA4-0BF6C9F85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61348A-8D74-4873-9C3D-7558307B3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03292-115D-4547-A409-09B68756C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92FD7-3980-44EE-A687-882FF802C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0C742-DA0F-48A3-BC00-889A211FF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C5713-DC72-4002-94CE-7039C0763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05021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支架术后护理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药物治疗与监测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心理调适与支持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出院后护理指导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术后恢复注意事项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204" r="1220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术后应保证充足的休息时间，避免剧烈运动和重体力劳动，以促进身体恢复。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在医生建议的范围内逐步增加活动量，以改善血液循环，预防血栓形成。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选择低至中等强度的有氧运动，如散步、慢跑、骑车等，有助于提高心肺功能和增强体质。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避免剧烈运动和竞技性体育活动，以免对心脏造成过大负担。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避免抓挠和摩擦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定期换药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支架植入部位需要保持清洁干燥，避免感染。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避免抓挠和摩擦伤口部位，以免引起疼痛和感染。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如发现伤口出现红肿、疼痛、渗出等症状，应及时就医。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按照医生建议定期到医院换药，以确保伤口正常愈合。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及时向医生报告疼痛情况，以便得到适当的疼痛治疗。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根据疼痛程度，可能需要使用非处方药或处方药来缓解疼痛。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如热敷、冷敷、按摩等，有助于缓解术后疼痛和肌肉紧张。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保持积极心态，避免焦虑和抑郁情绪加重疼痛感。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612" r="1961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合理饮食是支架术后恢复的关键，需注意控制热量、脂肪和盐的摄入。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为了减轻心脏负担，患者应遵循低盐、低脂的饮食原则，尽量避免高脂肪、高胆固醇的食物，如动物内脏、肥肉等。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低盐、低脂饮食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患者应合理控制每日热量摄入，避免过度进食导致体重增加，从而加重心脏负担。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多食用富含膳食纤维的食物，如蔬菜、水果、全麦面包等，有助于降低胆固醇，预防便秘。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戒烟限酒对于支架术后患者的康复至关重要，可有效降低心血管事件的发生率。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92" r="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417" r="1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吸烟是导致血管痉挛和血栓形成的重要因素，支架术后患者应立即戒烟，同时避免被动吸烟。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饮酒过量会加重心脏负担，增加心肌耗氧量，因此患者应限制饮酒量，最好完全戒酒。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保持规律的作息习惯有助于支架术后患者的康复，应尽量做到早睡早起，保证充足的睡眠时间。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支架术后患者应养成良好的作息习惯，尽量在每晚22点前入睡，早晨7点左右起床，保证每晚7-8小时的睡眠时间。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早睡早起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熬夜会打乱人体正常的生物钟，影响睡眠质量，因此患者应尽量避免熬夜，保持规律的作息时间。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避免熬夜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药物治疗与监测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https://d.book118.com/277105021153006034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2024-09-08T22:04:11.528</cp:lastPrinted>
  <dcterms:created xsi:type="dcterms:W3CDTF">2024-09-08T14:04:11Z</dcterms:created>
  <dcterms:modified xsi:type="dcterms:W3CDTF">2024-09-08T14:04:13Z</dcterms:modified>
</cp:coreProperties>
</file>